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2"/>
  </p:sldMasterIdLst>
  <p:notesMasterIdLst>
    <p:notesMasterId r:id="rId31"/>
  </p:notesMasterIdLst>
  <p:handoutMasterIdLst>
    <p:handoutMasterId r:id="rId32"/>
  </p:handoutMasterIdLst>
  <p:sldIdLst>
    <p:sldId id="256" r:id="rId3"/>
    <p:sldId id="269" r:id="rId4"/>
    <p:sldId id="257" r:id="rId5"/>
    <p:sldId id="258" r:id="rId6"/>
    <p:sldId id="259" r:id="rId7"/>
    <p:sldId id="270" r:id="rId8"/>
    <p:sldId id="271" r:id="rId9"/>
    <p:sldId id="272" r:id="rId10"/>
    <p:sldId id="260" r:id="rId11"/>
    <p:sldId id="275" r:id="rId12"/>
    <p:sldId id="287" r:id="rId13"/>
    <p:sldId id="276" r:id="rId14"/>
    <p:sldId id="277" r:id="rId15"/>
    <p:sldId id="278" r:id="rId16"/>
    <p:sldId id="279" r:id="rId17"/>
    <p:sldId id="280" r:id="rId18"/>
    <p:sldId id="281" r:id="rId19"/>
    <p:sldId id="282" r:id="rId20"/>
    <p:sldId id="283" r:id="rId21"/>
    <p:sldId id="284" r:id="rId22"/>
    <p:sldId id="285" r:id="rId23"/>
    <p:sldId id="286" r:id="rId24"/>
    <p:sldId id="261" r:id="rId25"/>
    <p:sldId id="262" r:id="rId26"/>
    <p:sldId id="263" r:id="rId27"/>
    <p:sldId id="273" r:id="rId28"/>
    <p:sldId id="267"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187" autoAdjust="0"/>
  </p:normalViewPr>
  <p:slideViewPr>
    <p:cSldViewPr snapToGrid="0">
      <p:cViewPr varScale="1">
        <p:scale>
          <a:sx n="72" d="100"/>
          <a:sy n="72" d="100"/>
        </p:scale>
        <p:origin x="660" y="66"/>
      </p:cViewPr>
      <p:guideLst/>
    </p:cSldViewPr>
  </p:slideViewPr>
  <p:outlineViewPr>
    <p:cViewPr>
      <p:scale>
        <a:sx n="33" d="100"/>
        <a:sy n="33" d="100"/>
      </p:scale>
      <p:origin x="0" y="-4086"/>
    </p:cViewPr>
  </p:outlineViewPr>
  <p:notesTextViewPr>
    <p:cViewPr>
      <p:scale>
        <a:sx n="1" d="1"/>
        <a:sy n="1" d="1"/>
      </p:scale>
      <p:origin x="0" y="0"/>
    </p:cViewPr>
  </p:notesTextViewPr>
  <p:notesViewPr>
    <p:cSldViewPr snapToGrid="0">
      <p:cViewPr varScale="1">
        <p:scale>
          <a:sx n="76" d="100"/>
          <a:sy n="76" d="100"/>
        </p:scale>
        <p:origin x="326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2" Type="http://schemas.openxmlformats.org/officeDocument/2006/relationships/hyperlink" Target="http://www.flickr.com/photos/lwr/5999645368/" TargetMode="External"/><Relationship Id="rId1" Type="http://schemas.openxmlformats.org/officeDocument/2006/relationships/image" Target="../media/image8.jpeg"/></Relationships>
</file>

<file path=ppt/diagrams/_rels/data2.xml.rels><?xml version="1.0" encoding="UTF-8" standalone="yes"?>
<Relationships xmlns="http://schemas.openxmlformats.org/package/2006/relationships"><Relationship Id="rId2" Type="http://schemas.openxmlformats.org/officeDocument/2006/relationships/hyperlink" Target="http://flickr.com/photos/lwr/5064601432" TargetMode="External"/><Relationship Id="rId1"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2" Type="http://schemas.openxmlformats.org/officeDocument/2006/relationships/hyperlink" Target="http://www.flickr.com/photos/lwr/5999645368/" TargetMode="External"/><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2" Type="http://schemas.openxmlformats.org/officeDocument/2006/relationships/hyperlink" Target="http://flickr.com/photos/lwr/5064601432" TargetMode="External"/><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3BFD58-AE46-4377-90B3-5C28126F10CA}" type="doc">
      <dgm:prSet loTypeId="urn:microsoft.com/office/officeart/2005/8/layout/vList3" loCatId="list" qsTypeId="urn:microsoft.com/office/officeart/2005/8/quickstyle/simple1" qsCatId="simple" csTypeId="urn:microsoft.com/office/officeart/2005/8/colors/accent1_2" csCatId="accent1" phldr="1"/>
      <dgm:spPr/>
    </dgm:pt>
    <dgm:pt modelId="{2A8C47B0-CCD0-459E-A820-FCE4DA356A27}">
      <dgm:prSet phldrT="[Text]"/>
      <dgm:spPr/>
      <dgm:t>
        <a:bodyPr/>
        <a:lstStyle/>
        <a:p>
          <a:r>
            <a:rPr lang="en-US" dirty="0"/>
            <a:t>2X health</a:t>
          </a:r>
        </a:p>
      </dgm:t>
    </dgm:pt>
    <dgm:pt modelId="{5A0A8BBF-5CC2-451E-A8DD-E7BE87CBB05E}" type="parTrans" cxnId="{6669FF09-F5BE-453E-85C0-F510BD340237}">
      <dgm:prSet/>
      <dgm:spPr/>
      <dgm:t>
        <a:bodyPr/>
        <a:lstStyle/>
        <a:p>
          <a:endParaRPr lang="en-US"/>
        </a:p>
      </dgm:t>
    </dgm:pt>
    <dgm:pt modelId="{E2636638-712E-47DD-9348-E05554A03831}" type="sibTrans" cxnId="{6669FF09-F5BE-453E-85C0-F510BD340237}">
      <dgm:prSet/>
      <dgm:spPr/>
      <dgm:t>
        <a:bodyPr/>
        <a:lstStyle/>
        <a:p>
          <a:endParaRPr lang="en-US"/>
        </a:p>
      </dgm:t>
    </dgm:pt>
    <dgm:pt modelId="{63C77DFC-7494-47E3-B6E1-A1F95A44D57D}">
      <dgm:prSet phldrT="[Text]"/>
      <dgm:spPr/>
      <dgm:t>
        <a:bodyPr/>
        <a:lstStyle/>
        <a:p>
          <a:r>
            <a:rPr lang="en-US" dirty="0"/>
            <a:t>Y+ K speed of falling objects</a:t>
          </a:r>
        </a:p>
      </dgm:t>
    </dgm:pt>
    <dgm:pt modelId="{310D379B-CDB5-4754-A647-7D5B23388F9F}" type="parTrans" cxnId="{F2828077-0216-4080-A0E8-50EC8DFCD4AB}">
      <dgm:prSet/>
      <dgm:spPr/>
      <dgm:t>
        <a:bodyPr/>
        <a:lstStyle/>
        <a:p>
          <a:endParaRPr lang="en-US"/>
        </a:p>
      </dgm:t>
    </dgm:pt>
    <dgm:pt modelId="{ED5819B1-F0BF-4D65-883A-18F3E78B6C7C}" type="sibTrans" cxnId="{F2828077-0216-4080-A0E8-50EC8DFCD4AB}">
      <dgm:prSet/>
      <dgm:spPr/>
      <dgm:t>
        <a:bodyPr/>
        <a:lstStyle/>
        <a:p>
          <a:endParaRPr lang="en-US"/>
        </a:p>
      </dgm:t>
    </dgm:pt>
    <dgm:pt modelId="{D24FEDE2-7556-4A3B-AD33-1397F991F1FE}" type="pres">
      <dgm:prSet presAssocID="{233BFD58-AE46-4377-90B3-5C28126F10CA}" presName="linearFlow" presStyleCnt="0">
        <dgm:presLayoutVars>
          <dgm:dir/>
          <dgm:resizeHandles val="exact"/>
        </dgm:presLayoutVars>
      </dgm:prSet>
      <dgm:spPr/>
    </dgm:pt>
    <dgm:pt modelId="{8F475987-8C1C-4D81-94C3-E65048CB46A8}" type="pres">
      <dgm:prSet presAssocID="{2A8C47B0-CCD0-459E-A820-FCE4DA356A27}" presName="composite" presStyleCnt="0"/>
      <dgm:spPr/>
    </dgm:pt>
    <dgm:pt modelId="{3843AE83-D987-4BCE-BCA7-31F4A6226691}" type="pres">
      <dgm:prSet presAssocID="{2A8C47B0-CCD0-459E-A820-FCE4DA356A27}" presName="imgShp" presStyleLbl="fgImgPlace1" presStyleIdx="0" presStyleCnt="2" custLinFactNeighborX="-3707" custLinFactNeighborY="-92"/>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3C1916DE-DB3E-422D-A082-FA376D876414}" type="pres">
      <dgm:prSet presAssocID="{2A8C47B0-CCD0-459E-A820-FCE4DA356A27}" presName="txShp" presStyleLbl="node1" presStyleIdx="0" presStyleCnt="2">
        <dgm:presLayoutVars>
          <dgm:bulletEnabled val="1"/>
        </dgm:presLayoutVars>
      </dgm:prSet>
      <dgm:spPr/>
    </dgm:pt>
    <dgm:pt modelId="{30CB4D11-4F4F-46FE-A5E7-101CDC851B67}" type="pres">
      <dgm:prSet presAssocID="{E2636638-712E-47DD-9348-E05554A03831}" presName="spacing" presStyleCnt="0"/>
      <dgm:spPr/>
    </dgm:pt>
    <dgm:pt modelId="{B3E69B1F-FD64-4A65-B8ED-DC1EAA9D5EF5}" type="pres">
      <dgm:prSet presAssocID="{63C77DFC-7494-47E3-B6E1-A1F95A44D57D}" presName="composite" presStyleCnt="0"/>
      <dgm:spPr/>
    </dgm:pt>
    <dgm:pt modelId="{DAC549A8-6A49-4E76-8213-6864D9572604}" type="pres">
      <dgm:prSet presAssocID="{63C77DFC-7494-47E3-B6E1-A1F95A44D57D}" presName="imgShp" presStyleLbl="fgImgPlace1" presStyleIdx="1" presStyleCnt="2"/>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878C3FBA-D4DC-4A9C-BF36-C7CAEEA1B30F}" type="pres">
      <dgm:prSet presAssocID="{63C77DFC-7494-47E3-B6E1-A1F95A44D57D}" presName="txShp" presStyleLbl="node1" presStyleIdx="1" presStyleCnt="2">
        <dgm:presLayoutVars>
          <dgm:bulletEnabled val="1"/>
        </dgm:presLayoutVars>
      </dgm:prSet>
      <dgm:spPr/>
    </dgm:pt>
  </dgm:ptLst>
  <dgm:cxnLst>
    <dgm:cxn modelId="{6669FF09-F5BE-453E-85C0-F510BD340237}" srcId="{233BFD58-AE46-4377-90B3-5C28126F10CA}" destId="{2A8C47B0-CCD0-459E-A820-FCE4DA356A27}" srcOrd="0" destOrd="0" parTransId="{5A0A8BBF-5CC2-451E-A8DD-E7BE87CBB05E}" sibTransId="{E2636638-712E-47DD-9348-E05554A03831}"/>
    <dgm:cxn modelId="{F2828077-0216-4080-A0E8-50EC8DFCD4AB}" srcId="{233BFD58-AE46-4377-90B3-5C28126F10CA}" destId="{63C77DFC-7494-47E3-B6E1-A1F95A44D57D}" srcOrd="1" destOrd="0" parTransId="{310D379B-CDB5-4754-A647-7D5B23388F9F}" sibTransId="{ED5819B1-F0BF-4D65-883A-18F3E78B6C7C}"/>
    <dgm:cxn modelId="{47025E8E-7A8C-4876-826A-CECB77448D59}" type="presOf" srcId="{63C77DFC-7494-47E3-B6E1-A1F95A44D57D}" destId="{878C3FBA-D4DC-4A9C-BF36-C7CAEEA1B30F}" srcOrd="0" destOrd="0" presId="urn:microsoft.com/office/officeart/2005/8/layout/vList3"/>
    <dgm:cxn modelId="{6B4279C7-AD12-4339-9C28-CC6B4DF36179}" type="presOf" srcId="{2A8C47B0-CCD0-459E-A820-FCE4DA356A27}" destId="{3C1916DE-DB3E-422D-A082-FA376D876414}" srcOrd="0" destOrd="0" presId="urn:microsoft.com/office/officeart/2005/8/layout/vList3"/>
    <dgm:cxn modelId="{93A061C8-7D6B-48EA-9775-923DD05260B3}" type="presOf" srcId="{233BFD58-AE46-4377-90B3-5C28126F10CA}" destId="{D24FEDE2-7556-4A3B-AD33-1397F991F1FE}" srcOrd="0" destOrd="0" presId="urn:microsoft.com/office/officeart/2005/8/layout/vList3"/>
    <dgm:cxn modelId="{8B25C495-4117-482C-886E-77418335791D}" type="presParOf" srcId="{D24FEDE2-7556-4A3B-AD33-1397F991F1FE}" destId="{8F475987-8C1C-4D81-94C3-E65048CB46A8}" srcOrd="0" destOrd="0" presId="urn:microsoft.com/office/officeart/2005/8/layout/vList3"/>
    <dgm:cxn modelId="{F3B8D400-84B5-438B-A68C-3017060628B9}" type="presParOf" srcId="{8F475987-8C1C-4D81-94C3-E65048CB46A8}" destId="{3843AE83-D987-4BCE-BCA7-31F4A6226691}" srcOrd="0" destOrd="0" presId="urn:microsoft.com/office/officeart/2005/8/layout/vList3"/>
    <dgm:cxn modelId="{B5FA7F04-3C05-49A1-98EC-7334C15180E6}" type="presParOf" srcId="{8F475987-8C1C-4D81-94C3-E65048CB46A8}" destId="{3C1916DE-DB3E-422D-A082-FA376D876414}" srcOrd="1" destOrd="0" presId="urn:microsoft.com/office/officeart/2005/8/layout/vList3"/>
    <dgm:cxn modelId="{46ACB285-3778-4044-B859-F61DA0255C72}" type="presParOf" srcId="{D24FEDE2-7556-4A3B-AD33-1397F991F1FE}" destId="{30CB4D11-4F4F-46FE-A5E7-101CDC851B67}" srcOrd="1" destOrd="0" presId="urn:microsoft.com/office/officeart/2005/8/layout/vList3"/>
    <dgm:cxn modelId="{AB7D77F3-EE23-4117-8EA7-D163EE16EDCC}" type="presParOf" srcId="{D24FEDE2-7556-4A3B-AD33-1397F991F1FE}" destId="{B3E69B1F-FD64-4A65-B8ED-DC1EAA9D5EF5}" srcOrd="2" destOrd="0" presId="urn:microsoft.com/office/officeart/2005/8/layout/vList3"/>
    <dgm:cxn modelId="{806F915B-D957-4381-835F-4766C59AAB53}" type="presParOf" srcId="{B3E69B1F-FD64-4A65-B8ED-DC1EAA9D5EF5}" destId="{DAC549A8-6A49-4E76-8213-6864D9572604}" srcOrd="0" destOrd="0" presId="urn:microsoft.com/office/officeart/2005/8/layout/vList3"/>
    <dgm:cxn modelId="{C09D868A-19F1-4B2D-A164-F2F65DC86F33}" type="presParOf" srcId="{B3E69B1F-FD64-4A65-B8ED-DC1EAA9D5EF5}" destId="{878C3FBA-D4DC-4A9C-BF36-C7CAEEA1B30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7F2847-8D05-4FC0-A553-BE4715F151B6}" type="doc">
      <dgm:prSet loTypeId="urn:microsoft.com/office/officeart/2005/8/layout/vList3" loCatId="list" qsTypeId="urn:microsoft.com/office/officeart/2005/8/quickstyle/simple1" qsCatId="simple" csTypeId="urn:microsoft.com/office/officeart/2005/8/colors/accent1_2" csCatId="accent1" phldr="1"/>
      <dgm:spPr/>
    </dgm:pt>
    <dgm:pt modelId="{336492A7-77DB-407E-A690-E67A7A42C927}">
      <dgm:prSet phldrT="[Text]"/>
      <dgm:spPr/>
      <dgm:t>
        <a:bodyPr/>
        <a:lstStyle/>
        <a:p>
          <a:r>
            <a:rPr lang="en-US" dirty="0"/>
            <a:t>X(let) health</a:t>
          </a:r>
        </a:p>
      </dgm:t>
    </dgm:pt>
    <dgm:pt modelId="{FFCA001C-0236-4DE8-95B5-286CD955C935}" type="parTrans" cxnId="{3F13ADBB-A8E6-4AEA-B8B4-637F44EF9E7B}">
      <dgm:prSet/>
      <dgm:spPr/>
      <dgm:t>
        <a:bodyPr/>
        <a:lstStyle/>
        <a:p>
          <a:endParaRPr lang="en-US"/>
        </a:p>
      </dgm:t>
    </dgm:pt>
    <dgm:pt modelId="{24D9C220-9CC4-4C29-BED4-FE1EE0B71490}" type="sibTrans" cxnId="{3F13ADBB-A8E6-4AEA-B8B4-637F44EF9E7B}">
      <dgm:prSet/>
      <dgm:spPr/>
      <dgm:t>
        <a:bodyPr/>
        <a:lstStyle/>
        <a:p>
          <a:endParaRPr lang="en-US"/>
        </a:p>
      </dgm:t>
    </dgm:pt>
    <dgm:pt modelId="{D0A354EC-2295-4C5F-90FD-BA1D5EC23AE5}">
      <dgm:prSet phldrT="[Text]"/>
      <dgm:spPr/>
      <dgm:t>
        <a:bodyPr/>
        <a:lstStyle/>
        <a:p>
          <a:r>
            <a:rPr lang="en-US" dirty="0"/>
            <a:t>Y(let) speed of falling objects</a:t>
          </a:r>
        </a:p>
      </dgm:t>
    </dgm:pt>
    <dgm:pt modelId="{6FB3EDF4-99C4-49C4-96A8-51AE5BF36E6C}" type="parTrans" cxnId="{5107D197-6F76-4792-B3C6-D1F20830D7EC}">
      <dgm:prSet/>
      <dgm:spPr/>
      <dgm:t>
        <a:bodyPr/>
        <a:lstStyle/>
        <a:p>
          <a:endParaRPr lang="en-US"/>
        </a:p>
      </dgm:t>
    </dgm:pt>
    <dgm:pt modelId="{00C3867E-E9C9-4E62-9F2E-88146B892678}" type="sibTrans" cxnId="{5107D197-6F76-4792-B3C6-D1F20830D7EC}">
      <dgm:prSet/>
      <dgm:spPr/>
      <dgm:t>
        <a:bodyPr/>
        <a:lstStyle/>
        <a:p>
          <a:endParaRPr lang="en-US"/>
        </a:p>
      </dgm:t>
    </dgm:pt>
    <dgm:pt modelId="{486C9E9B-BCB1-4A7F-ADC9-44E7FE7CCA0D}" type="pres">
      <dgm:prSet presAssocID="{A07F2847-8D05-4FC0-A553-BE4715F151B6}" presName="linearFlow" presStyleCnt="0">
        <dgm:presLayoutVars>
          <dgm:dir/>
          <dgm:resizeHandles val="exact"/>
        </dgm:presLayoutVars>
      </dgm:prSet>
      <dgm:spPr/>
    </dgm:pt>
    <dgm:pt modelId="{153711B9-B6B0-488C-8EE2-6A7A52ECDDBA}" type="pres">
      <dgm:prSet presAssocID="{336492A7-77DB-407E-A690-E67A7A42C927}" presName="composite" presStyleCnt="0"/>
      <dgm:spPr/>
    </dgm:pt>
    <dgm:pt modelId="{305EECED-68BD-4D8F-8D6B-F2D88AE11189}" type="pres">
      <dgm:prSet presAssocID="{336492A7-77DB-407E-A690-E67A7A42C927}" presName="imgShp" presStyleLbl="fgImgPlace1" presStyleIdx="0" presStyleCnt="2"/>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623353D3-3196-4C37-9855-D6BD84B67D4C}" type="pres">
      <dgm:prSet presAssocID="{336492A7-77DB-407E-A690-E67A7A42C927}" presName="txShp" presStyleLbl="node1" presStyleIdx="0" presStyleCnt="2">
        <dgm:presLayoutVars>
          <dgm:bulletEnabled val="1"/>
        </dgm:presLayoutVars>
      </dgm:prSet>
      <dgm:spPr/>
    </dgm:pt>
    <dgm:pt modelId="{55BF3F1B-5B99-4C6D-B15B-3A9797E47BDE}" type="pres">
      <dgm:prSet presAssocID="{24D9C220-9CC4-4C29-BED4-FE1EE0B71490}" presName="spacing" presStyleCnt="0"/>
      <dgm:spPr/>
    </dgm:pt>
    <dgm:pt modelId="{E18F6B3E-44F4-4847-885F-C418ADA7ED0E}" type="pres">
      <dgm:prSet presAssocID="{D0A354EC-2295-4C5F-90FD-BA1D5EC23AE5}" presName="composite" presStyleCnt="0"/>
      <dgm:spPr/>
    </dgm:pt>
    <dgm:pt modelId="{DBC02A36-48B8-4311-B9F8-50455CC49585}" type="pres">
      <dgm:prSet presAssocID="{D0A354EC-2295-4C5F-90FD-BA1D5EC23AE5}" presName="imgShp" presStyleLbl="fgImgPlace1" presStyleIdx="1" presStyleCnt="2"/>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B41B2C07-E22E-490F-88D2-114881CA8781}" type="pres">
      <dgm:prSet presAssocID="{D0A354EC-2295-4C5F-90FD-BA1D5EC23AE5}" presName="txShp" presStyleLbl="node1" presStyleIdx="1" presStyleCnt="2">
        <dgm:presLayoutVars>
          <dgm:bulletEnabled val="1"/>
        </dgm:presLayoutVars>
      </dgm:prSet>
      <dgm:spPr/>
    </dgm:pt>
  </dgm:ptLst>
  <dgm:cxnLst>
    <dgm:cxn modelId="{7AA0645D-2FF3-4416-9327-54F76819187F}" type="presOf" srcId="{D0A354EC-2295-4C5F-90FD-BA1D5EC23AE5}" destId="{B41B2C07-E22E-490F-88D2-114881CA8781}" srcOrd="0" destOrd="0" presId="urn:microsoft.com/office/officeart/2005/8/layout/vList3"/>
    <dgm:cxn modelId="{BA3C9C6B-CCAF-4BC2-9FC4-F3A0EC2E6E38}" type="presOf" srcId="{A07F2847-8D05-4FC0-A553-BE4715F151B6}" destId="{486C9E9B-BCB1-4A7F-ADC9-44E7FE7CCA0D}" srcOrd="0" destOrd="0" presId="urn:microsoft.com/office/officeart/2005/8/layout/vList3"/>
    <dgm:cxn modelId="{5107D197-6F76-4792-B3C6-D1F20830D7EC}" srcId="{A07F2847-8D05-4FC0-A553-BE4715F151B6}" destId="{D0A354EC-2295-4C5F-90FD-BA1D5EC23AE5}" srcOrd="1" destOrd="0" parTransId="{6FB3EDF4-99C4-49C4-96A8-51AE5BF36E6C}" sibTransId="{00C3867E-E9C9-4E62-9F2E-88146B892678}"/>
    <dgm:cxn modelId="{3F13ADBB-A8E6-4AEA-B8B4-637F44EF9E7B}" srcId="{A07F2847-8D05-4FC0-A553-BE4715F151B6}" destId="{336492A7-77DB-407E-A690-E67A7A42C927}" srcOrd="0" destOrd="0" parTransId="{FFCA001C-0236-4DE8-95B5-286CD955C935}" sibTransId="{24D9C220-9CC4-4C29-BED4-FE1EE0B71490}"/>
    <dgm:cxn modelId="{5950E0FD-FC96-419E-9E88-0B8FF28341EF}" type="presOf" srcId="{336492A7-77DB-407E-A690-E67A7A42C927}" destId="{623353D3-3196-4C37-9855-D6BD84B67D4C}" srcOrd="0" destOrd="0" presId="urn:microsoft.com/office/officeart/2005/8/layout/vList3"/>
    <dgm:cxn modelId="{61E196E8-C754-4EFA-A167-0F79768478E4}" type="presParOf" srcId="{486C9E9B-BCB1-4A7F-ADC9-44E7FE7CCA0D}" destId="{153711B9-B6B0-488C-8EE2-6A7A52ECDDBA}" srcOrd="0" destOrd="0" presId="urn:microsoft.com/office/officeart/2005/8/layout/vList3"/>
    <dgm:cxn modelId="{238FDBD3-0CB1-4DE0-AB7E-D18CA50B9F54}" type="presParOf" srcId="{153711B9-B6B0-488C-8EE2-6A7A52ECDDBA}" destId="{305EECED-68BD-4D8F-8D6B-F2D88AE11189}" srcOrd="0" destOrd="0" presId="urn:microsoft.com/office/officeart/2005/8/layout/vList3"/>
    <dgm:cxn modelId="{DC77246F-3050-43B4-81FE-F0A71CE06DAD}" type="presParOf" srcId="{153711B9-B6B0-488C-8EE2-6A7A52ECDDBA}" destId="{623353D3-3196-4C37-9855-D6BD84B67D4C}" srcOrd="1" destOrd="0" presId="urn:microsoft.com/office/officeart/2005/8/layout/vList3"/>
    <dgm:cxn modelId="{E8CD3467-1263-4E1F-B80D-0096B48EF0EE}" type="presParOf" srcId="{486C9E9B-BCB1-4A7F-ADC9-44E7FE7CCA0D}" destId="{55BF3F1B-5B99-4C6D-B15B-3A9797E47BDE}" srcOrd="1" destOrd="0" presId="urn:microsoft.com/office/officeart/2005/8/layout/vList3"/>
    <dgm:cxn modelId="{0BD14076-F7F5-4471-A6AA-3E1B220FFB1A}" type="presParOf" srcId="{486C9E9B-BCB1-4A7F-ADC9-44E7FE7CCA0D}" destId="{E18F6B3E-44F4-4847-885F-C418ADA7ED0E}" srcOrd="2" destOrd="0" presId="urn:microsoft.com/office/officeart/2005/8/layout/vList3"/>
    <dgm:cxn modelId="{627B72D4-A61E-4656-99FF-7430DC26FD8D}" type="presParOf" srcId="{E18F6B3E-44F4-4847-885F-C418ADA7ED0E}" destId="{DBC02A36-48B8-4311-B9F8-50455CC49585}" srcOrd="0" destOrd="0" presId="urn:microsoft.com/office/officeart/2005/8/layout/vList3"/>
    <dgm:cxn modelId="{4F19907F-FAA4-4072-83B3-8B56A7D9D3BF}" type="presParOf" srcId="{E18F6B3E-44F4-4847-885F-C418ADA7ED0E}" destId="{B41B2C07-E22E-490F-88D2-114881CA8781}"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539488-BB40-4E57-9F2E-2E671407B7C8}"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5E7FB3AF-88CE-48DA-B19B-A07F79DB5BB6}">
      <dgm:prSet phldrT="[Text]"/>
      <dgm:spPr/>
      <dgm:t>
        <a:bodyPr/>
        <a:lstStyle/>
        <a:p>
          <a:r>
            <a:rPr lang="en-US" dirty="0"/>
            <a:t>player</a:t>
          </a:r>
        </a:p>
      </dgm:t>
    </dgm:pt>
    <dgm:pt modelId="{A83A176D-6D84-4DF7-9FE9-1FD9AB0743E7}" type="parTrans" cxnId="{DD936F21-70F8-4958-89B6-132EAD0BCA09}">
      <dgm:prSet/>
      <dgm:spPr/>
      <dgm:t>
        <a:bodyPr/>
        <a:lstStyle/>
        <a:p>
          <a:endParaRPr lang="en-US"/>
        </a:p>
      </dgm:t>
    </dgm:pt>
    <dgm:pt modelId="{B774D5CC-6714-40F4-B87E-8EDA10F32ADC}" type="sibTrans" cxnId="{DD936F21-70F8-4958-89B6-132EAD0BCA09}">
      <dgm:prSet/>
      <dgm:spPr/>
      <dgm:t>
        <a:bodyPr/>
        <a:lstStyle/>
        <a:p>
          <a:r>
            <a:rPr lang="en-US" dirty="0"/>
            <a:t>beginner</a:t>
          </a:r>
        </a:p>
      </dgm:t>
    </dgm:pt>
    <dgm:pt modelId="{958EFD71-4761-46FC-8514-4615E0774865}" type="asst">
      <dgm:prSet phldrT="[Text]"/>
      <dgm:spPr/>
      <dgm:t>
        <a:bodyPr/>
        <a:lstStyle/>
        <a:p>
          <a:r>
            <a:rPr lang="en-US" dirty="0"/>
            <a:t>pro-player</a:t>
          </a:r>
        </a:p>
      </dgm:t>
    </dgm:pt>
    <dgm:pt modelId="{C669CAA1-6962-470F-8149-BBF5E77A66D3}" type="parTrans" cxnId="{63C46BC7-61F5-4850-A958-EC0EE9DBEF85}">
      <dgm:prSet/>
      <dgm:spPr/>
      <dgm:t>
        <a:bodyPr/>
        <a:lstStyle/>
        <a:p>
          <a:endParaRPr lang="en-US"/>
        </a:p>
      </dgm:t>
    </dgm:pt>
    <dgm:pt modelId="{ED192BBC-254D-43B3-B684-6AC8DBFCE029}" type="sibTrans" cxnId="{63C46BC7-61F5-4850-A958-EC0EE9DBEF85}">
      <dgm:prSet/>
      <dgm:spPr/>
      <dgm:t>
        <a:bodyPr/>
        <a:lstStyle/>
        <a:p>
          <a:r>
            <a:rPr lang="en-US" dirty="0"/>
            <a:t> difficulty increases</a:t>
          </a:r>
        </a:p>
      </dgm:t>
    </dgm:pt>
    <dgm:pt modelId="{BD91E060-C2F8-4323-8203-828FB225377D}">
      <dgm:prSet phldrT="[Text]"/>
      <dgm:spPr/>
      <dgm:t>
        <a:bodyPr/>
        <a:lstStyle/>
        <a:p>
          <a:r>
            <a:rPr lang="en-US" dirty="0"/>
            <a:t>Shoots circle</a:t>
          </a:r>
        </a:p>
      </dgm:t>
    </dgm:pt>
    <dgm:pt modelId="{D13B8860-C75E-4A2E-B498-7C93D71D43E8}" type="parTrans" cxnId="{14051CB0-3CD2-4D39-AC4A-1BA154C2EF75}">
      <dgm:prSet/>
      <dgm:spPr/>
      <dgm:t>
        <a:bodyPr/>
        <a:lstStyle/>
        <a:p>
          <a:endParaRPr lang="en-US"/>
        </a:p>
      </dgm:t>
    </dgm:pt>
    <dgm:pt modelId="{42BD0670-A86F-41BA-B971-3CC08A863DFF}" type="sibTrans" cxnId="{14051CB0-3CD2-4D39-AC4A-1BA154C2EF75}">
      <dgm:prSet/>
      <dgm:spPr/>
      <dgm:t>
        <a:bodyPr/>
        <a:lstStyle/>
        <a:p>
          <a:r>
            <a:rPr lang="en-US" dirty="0"/>
            <a:t>Target circles</a:t>
          </a:r>
        </a:p>
      </dgm:t>
    </dgm:pt>
    <dgm:pt modelId="{DD2A6790-3114-439B-BDF4-8D4340F56CE5}">
      <dgm:prSet phldrT="[Text]"/>
      <dgm:spPr/>
      <dgm:t>
        <a:bodyPr/>
        <a:lstStyle/>
        <a:p>
          <a:r>
            <a:rPr lang="en-US" dirty="0"/>
            <a:t>Move tank</a:t>
          </a:r>
        </a:p>
      </dgm:t>
    </dgm:pt>
    <dgm:pt modelId="{D6D0DD00-D87A-4905-B9F3-BA9D45A44913}" type="parTrans" cxnId="{F9CA03FF-70EE-44E3-A154-E05F7DA076EE}">
      <dgm:prSet/>
      <dgm:spPr/>
      <dgm:t>
        <a:bodyPr/>
        <a:lstStyle/>
        <a:p>
          <a:endParaRPr lang="en-US"/>
        </a:p>
      </dgm:t>
    </dgm:pt>
    <dgm:pt modelId="{196BD611-38AB-4417-B14C-1E24E4F3E0B3}" type="sibTrans" cxnId="{F9CA03FF-70EE-44E3-A154-E05F7DA076EE}">
      <dgm:prSet/>
      <dgm:spPr/>
      <dgm:t>
        <a:bodyPr/>
        <a:lstStyle/>
        <a:p>
          <a:r>
            <a:rPr lang="en-US" dirty="0"/>
            <a:t>  player physical significance</a:t>
          </a:r>
        </a:p>
      </dgm:t>
    </dgm:pt>
    <dgm:pt modelId="{50FF381D-9C7E-48FB-82F5-32577863E941}">
      <dgm:prSet phldrT="[Text]"/>
      <dgm:spPr/>
      <dgm:t>
        <a:bodyPr/>
        <a:lstStyle/>
        <a:p>
          <a:r>
            <a:rPr lang="en-US" dirty="0"/>
            <a:t>Falling bullets</a:t>
          </a:r>
        </a:p>
      </dgm:t>
    </dgm:pt>
    <dgm:pt modelId="{A89BF7CD-BE42-4000-B71B-3EE8300D53D1}" type="parTrans" cxnId="{AF0AE8B2-79C3-4499-B9ED-1FED96987092}">
      <dgm:prSet/>
      <dgm:spPr/>
      <dgm:t>
        <a:bodyPr/>
        <a:lstStyle/>
        <a:p>
          <a:endParaRPr lang="en-US"/>
        </a:p>
      </dgm:t>
    </dgm:pt>
    <dgm:pt modelId="{2563BC3D-908C-4A0F-9761-487E55BFDBAD}" type="sibTrans" cxnId="{AF0AE8B2-79C3-4499-B9ED-1FED96987092}">
      <dgm:prSet/>
      <dgm:spPr/>
      <dgm:t>
        <a:bodyPr/>
        <a:lstStyle/>
        <a:p>
          <a:r>
            <a:rPr lang="en-US" dirty="0"/>
            <a:t>Dodge falling objects</a:t>
          </a:r>
        </a:p>
      </dgm:t>
    </dgm:pt>
    <dgm:pt modelId="{300DA071-9E1A-4C90-A682-E3A8C8AD1C6F}" type="pres">
      <dgm:prSet presAssocID="{9E539488-BB40-4E57-9F2E-2E671407B7C8}" presName="hierChild1" presStyleCnt="0">
        <dgm:presLayoutVars>
          <dgm:orgChart val="1"/>
          <dgm:chPref val="1"/>
          <dgm:dir/>
          <dgm:animOne val="branch"/>
          <dgm:animLvl val="lvl"/>
          <dgm:resizeHandles/>
        </dgm:presLayoutVars>
      </dgm:prSet>
      <dgm:spPr/>
    </dgm:pt>
    <dgm:pt modelId="{1E65B52C-E389-4B81-BCB5-7241EE9C1B3C}" type="pres">
      <dgm:prSet presAssocID="{5E7FB3AF-88CE-48DA-B19B-A07F79DB5BB6}" presName="hierRoot1" presStyleCnt="0">
        <dgm:presLayoutVars>
          <dgm:hierBranch val="init"/>
        </dgm:presLayoutVars>
      </dgm:prSet>
      <dgm:spPr/>
    </dgm:pt>
    <dgm:pt modelId="{2DE1D9D4-9029-4ED1-9FD3-46BEE2D4F452}" type="pres">
      <dgm:prSet presAssocID="{5E7FB3AF-88CE-48DA-B19B-A07F79DB5BB6}" presName="rootComposite1" presStyleCnt="0"/>
      <dgm:spPr/>
    </dgm:pt>
    <dgm:pt modelId="{CCD8CD82-1B6E-484D-B78B-6E58C9A4B045}" type="pres">
      <dgm:prSet presAssocID="{5E7FB3AF-88CE-48DA-B19B-A07F79DB5BB6}" presName="rootText1" presStyleLbl="node0" presStyleIdx="0" presStyleCnt="1">
        <dgm:presLayoutVars>
          <dgm:chMax/>
          <dgm:chPref val="3"/>
        </dgm:presLayoutVars>
      </dgm:prSet>
      <dgm:spPr/>
    </dgm:pt>
    <dgm:pt modelId="{6E72E02C-8922-4847-B037-75D46E269933}" type="pres">
      <dgm:prSet presAssocID="{5E7FB3AF-88CE-48DA-B19B-A07F79DB5BB6}" presName="titleText1" presStyleLbl="fgAcc0" presStyleIdx="0" presStyleCnt="1" custLinFactNeighborX="7100" custLinFactNeighborY="12342">
        <dgm:presLayoutVars>
          <dgm:chMax val="0"/>
          <dgm:chPref val="0"/>
        </dgm:presLayoutVars>
      </dgm:prSet>
      <dgm:spPr/>
    </dgm:pt>
    <dgm:pt modelId="{FF658CD1-19D6-4A93-A92E-98FE706D2D28}" type="pres">
      <dgm:prSet presAssocID="{5E7FB3AF-88CE-48DA-B19B-A07F79DB5BB6}" presName="rootConnector1" presStyleLbl="node1" presStyleIdx="0" presStyleCnt="3"/>
      <dgm:spPr/>
    </dgm:pt>
    <dgm:pt modelId="{6BC077C0-0D79-4EDC-9025-0E3487AF4120}" type="pres">
      <dgm:prSet presAssocID="{5E7FB3AF-88CE-48DA-B19B-A07F79DB5BB6}" presName="hierChild2" presStyleCnt="0"/>
      <dgm:spPr/>
    </dgm:pt>
    <dgm:pt modelId="{6DC89571-A123-4A58-A917-2348002FCE50}" type="pres">
      <dgm:prSet presAssocID="{D13B8860-C75E-4A2E-B498-7C93D71D43E8}" presName="Name37" presStyleLbl="parChTrans1D2" presStyleIdx="0" presStyleCnt="4"/>
      <dgm:spPr/>
    </dgm:pt>
    <dgm:pt modelId="{22D52FBF-3FCE-4747-BEE3-9B59495DEBEC}" type="pres">
      <dgm:prSet presAssocID="{BD91E060-C2F8-4323-8203-828FB225377D}" presName="hierRoot2" presStyleCnt="0">
        <dgm:presLayoutVars>
          <dgm:hierBranch val="init"/>
        </dgm:presLayoutVars>
      </dgm:prSet>
      <dgm:spPr/>
    </dgm:pt>
    <dgm:pt modelId="{E8B31538-D95C-42DB-B626-1BF2C3F12565}" type="pres">
      <dgm:prSet presAssocID="{BD91E060-C2F8-4323-8203-828FB225377D}" presName="rootComposite" presStyleCnt="0"/>
      <dgm:spPr/>
    </dgm:pt>
    <dgm:pt modelId="{D0D37EFD-6C0B-45CF-B93D-7B5EA1278A5E}" type="pres">
      <dgm:prSet presAssocID="{BD91E060-C2F8-4323-8203-828FB225377D}" presName="rootText" presStyleLbl="node1" presStyleIdx="0" presStyleCnt="3">
        <dgm:presLayoutVars>
          <dgm:chMax/>
          <dgm:chPref val="3"/>
        </dgm:presLayoutVars>
      </dgm:prSet>
      <dgm:spPr/>
    </dgm:pt>
    <dgm:pt modelId="{F28B5EDE-A12B-4874-8904-706454673E3B}" type="pres">
      <dgm:prSet presAssocID="{BD91E060-C2F8-4323-8203-828FB225377D}" presName="titleText2" presStyleLbl="fgAcc1" presStyleIdx="0" presStyleCnt="3">
        <dgm:presLayoutVars>
          <dgm:chMax val="0"/>
          <dgm:chPref val="0"/>
        </dgm:presLayoutVars>
      </dgm:prSet>
      <dgm:spPr/>
    </dgm:pt>
    <dgm:pt modelId="{C04B97B1-4270-4C04-A7B3-4B2299989D20}" type="pres">
      <dgm:prSet presAssocID="{BD91E060-C2F8-4323-8203-828FB225377D}" presName="rootConnector" presStyleLbl="node2" presStyleIdx="0" presStyleCnt="0"/>
      <dgm:spPr/>
    </dgm:pt>
    <dgm:pt modelId="{BCAAC229-65FF-43BD-A1EE-84ACE52575B9}" type="pres">
      <dgm:prSet presAssocID="{BD91E060-C2F8-4323-8203-828FB225377D}" presName="hierChild4" presStyleCnt="0"/>
      <dgm:spPr/>
    </dgm:pt>
    <dgm:pt modelId="{6E43D001-2C0F-4411-B145-D7893B2967AA}" type="pres">
      <dgm:prSet presAssocID="{BD91E060-C2F8-4323-8203-828FB225377D}" presName="hierChild5" presStyleCnt="0"/>
      <dgm:spPr/>
    </dgm:pt>
    <dgm:pt modelId="{A31BE284-665A-4A7D-BE93-CE3484120608}" type="pres">
      <dgm:prSet presAssocID="{D6D0DD00-D87A-4905-B9F3-BA9D45A44913}" presName="Name37" presStyleLbl="parChTrans1D2" presStyleIdx="1" presStyleCnt="4"/>
      <dgm:spPr/>
    </dgm:pt>
    <dgm:pt modelId="{D23B94C3-325B-4971-AF7B-50104F4E4F10}" type="pres">
      <dgm:prSet presAssocID="{DD2A6790-3114-439B-BDF4-8D4340F56CE5}" presName="hierRoot2" presStyleCnt="0">
        <dgm:presLayoutVars>
          <dgm:hierBranch val="init"/>
        </dgm:presLayoutVars>
      </dgm:prSet>
      <dgm:spPr/>
    </dgm:pt>
    <dgm:pt modelId="{217C6BED-7675-4377-B45C-743D93A61D1B}" type="pres">
      <dgm:prSet presAssocID="{DD2A6790-3114-439B-BDF4-8D4340F56CE5}" presName="rootComposite" presStyleCnt="0"/>
      <dgm:spPr/>
    </dgm:pt>
    <dgm:pt modelId="{61E0AF63-6D5C-4F03-B2AB-82932BE5F3C9}" type="pres">
      <dgm:prSet presAssocID="{DD2A6790-3114-439B-BDF4-8D4340F56CE5}" presName="rootText" presStyleLbl="node1" presStyleIdx="1" presStyleCnt="3">
        <dgm:presLayoutVars>
          <dgm:chMax/>
          <dgm:chPref val="3"/>
        </dgm:presLayoutVars>
      </dgm:prSet>
      <dgm:spPr/>
    </dgm:pt>
    <dgm:pt modelId="{E3912E26-9E27-4A40-96B1-441FDEE80264}" type="pres">
      <dgm:prSet presAssocID="{DD2A6790-3114-439B-BDF4-8D4340F56CE5}" presName="titleText2" presStyleLbl="fgAcc1" presStyleIdx="1" presStyleCnt="3">
        <dgm:presLayoutVars>
          <dgm:chMax val="0"/>
          <dgm:chPref val="0"/>
        </dgm:presLayoutVars>
      </dgm:prSet>
      <dgm:spPr/>
    </dgm:pt>
    <dgm:pt modelId="{B36DA1E8-A319-473F-81CB-610BE1D1CBFF}" type="pres">
      <dgm:prSet presAssocID="{DD2A6790-3114-439B-BDF4-8D4340F56CE5}" presName="rootConnector" presStyleLbl="node2" presStyleIdx="0" presStyleCnt="0"/>
      <dgm:spPr/>
    </dgm:pt>
    <dgm:pt modelId="{3432B18D-2D44-4EAE-903C-63A1F97190ED}" type="pres">
      <dgm:prSet presAssocID="{DD2A6790-3114-439B-BDF4-8D4340F56CE5}" presName="hierChild4" presStyleCnt="0"/>
      <dgm:spPr/>
    </dgm:pt>
    <dgm:pt modelId="{344C3F8E-46F3-4420-BFA6-C945C5629C51}" type="pres">
      <dgm:prSet presAssocID="{DD2A6790-3114-439B-BDF4-8D4340F56CE5}" presName="hierChild5" presStyleCnt="0"/>
      <dgm:spPr/>
    </dgm:pt>
    <dgm:pt modelId="{FBABD019-C347-452E-8686-FA35AD8481FB}" type="pres">
      <dgm:prSet presAssocID="{A89BF7CD-BE42-4000-B71B-3EE8300D53D1}" presName="Name37" presStyleLbl="parChTrans1D2" presStyleIdx="2" presStyleCnt="4"/>
      <dgm:spPr/>
    </dgm:pt>
    <dgm:pt modelId="{42744E3B-E50D-463E-84CA-1C85048B7004}" type="pres">
      <dgm:prSet presAssocID="{50FF381D-9C7E-48FB-82F5-32577863E941}" presName="hierRoot2" presStyleCnt="0">
        <dgm:presLayoutVars>
          <dgm:hierBranch val="init"/>
        </dgm:presLayoutVars>
      </dgm:prSet>
      <dgm:spPr/>
    </dgm:pt>
    <dgm:pt modelId="{E38FB459-7B91-458B-B654-39B24D4B71BE}" type="pres">
      <dgm:prSet presAssocID="{50FF381D-9C7E-48FB-82F5-32577863E941}" presName="rootComposite" presStyleCnt="0"/>
      <dgm:spPr/>
    </dgm:pt>
    <dgm:pt modelId="{89AEFB32-0EE3-4D8D-A355-D4863C04F4B0}" type="pres">
      <dgm:prSet presAssocID="{50FF381D-9C7E-48FB-82F5-32577863E941}" presName="rootText" presStyleLbl="node1" presStyleIdx="2" presStyleCnt="3">
        <dgm:presLayoutVars>
          <dgm:chMax/>
          <dgm:chPref val="3"/>
        </dgm:presLayoutVars>
      </dgm:prSet>
      <dgm:spPr/>
    </dgm:pt>
    <dgm:pt modelId="{330E7F7A-4FDD-47A5-B728-E60A4B5AEBFC}" type="pres">
      <dgm:prSet presAssocID="{50FF381D-9C7E-48FB-82F5-32577863E941}" presName="titleText2" presStyleLbl="fgAcc1" presStyleIdx="2" presStyleCnt="3">
        <dgm:presLayoutVars>
          <dgm:chMax val="0"/>
          <dgm:chPref val="0"/>
        </dgm:presLayoutVars>
      </dgm:prSet>
      <dgm:spPr/>
    </dgm:pt>
    <dgm:pt modelId="{7B95FB68-8843-4DC7-9A2F-01368B530407}" type="pres">
      <dgm:prSet presAssocID="{50FF381D-9C7E-48FB-82F5-32577863E941}" presName="rootConnector" presStyleLbl="node2" presStyleIdx="0" presStyleCnt="0"/>
      <dgm:spPr/>
    </dgm:pt>
    <dgm:pt modelId="{DEDCBC39-FAFB-4E30-8457-3CECBA1F5EB8}" type="pres">
      <dgm:prSet presAssocID="{50FF381D-9C7E-48FB-82F5-32577863E941}" presName="hierChild4" presStyleCnt="0"/>
      <dgm:spPr/>
    </dgm:pt>
    <dgm:pt modelId="{984F5A1D-5FE6-4D8C-92CF-102CF14694E1}" type="pres">
      <dgm:prSet presAssocID="{50FF381D-9C7E-48FB-82F5-32577863E941}" presName="hierChild5" presStyleCnt="0"/>
      <dgm:spPr/>
    </dgm:pt>
    <dgm:pt modelId="{BFA0BD3B-1A52-498A-A025-9BFF4CBD150F}" type="pres">
      <dgm:prSet presAssocID="{5E7FB3AF-88CE-48DA-B19B-A07F79DB5BB6}" presName="hierChild3" presStyleCnt="0"/>
      <dgm:spPr/>
    </dgm:pt>
    <dgm:pt modelId="{46F8A930-341D-4C3E-BDFA-124CD665CF9E}" type="pres">
      <dgm:prSet presAssocID="{C669CAA1-6962-470F-8149-BBF5E77A66D3}" presName="Name96" presStyleLbl="parChTrans1D2" presStyleIdx="3" presStyleCnt="4"/>
      <dgm:spPr/>
    </dgm:pt>
    <dgm:pt modelId="{AAB1B088-B3F1-4B75-84F6-14947D6858BB}" type="pres">
      <dgm:prSet presAssocID="{958EFD71-4761-46FC-8514-4615E0774865}" presName="hierRoot3" presStyleCnt="0">
        <dgm:presLayoutVars>
          <dgm:hierBranch val="init"/>
        </dgm:presLayoutVars>
      </dgm:prSet>
      <dgm:spPr/>
    </dgm:pt>
    <dgm:pt modelId="{2A31914B-3AB7-4992-B1FE-A5105E594E1B}" type="pres">
      <dgm:prSet presAssocID="{958EFD71-4761-46FC-8514-4615E0774865}" presName="rootComposite3" presStyleCnt="0"/>
      <dgm:spPr/>
    </dgm:pt>
    <dgm:pt modelId="{E5F38E6E-180B-4355-A1B1-D43331C53BB2}" type="pres">
      <dgm:prSet presAssocID="{958EFD71-4761-46FC-8514-4615E0774865}" presName="rootText3" presStyleLbl="asst1" presStyleIdx="0" presStyleCnt="1">
        <dgm:presLayoutVars>
          <dgm:chPref val="3"/>
        </dgm:presLayoutVars>
      </dgm:prSet>
      <dgm:spPr/>
    </dgm:pt>
    <dgm:pt modelId="{278D456F-4571-47DB-8B8F-8F9530B8E7F3}" type="pres">
      <dgm:prSet presAssocID="{958EFD71-4761-46FC-8514-4615E0774865}" presName="titleText3" presStyleLbl="fgAcc2" presStyleIdx="0" presStyleCnt="1">
        <dgm:presLayoutVars>
          <dgm:chMax val="0"/>
          <dgm:chPref val="0"/>
        </dgm:presLayoutVars>
      </dgm:prSet>
      <dgm:spPr/>
    </dgm:pt>
    <dgm:pt modelId="{47E48564-9AF7-4D05-A775-00B3CD918BA7}" type="pres">
      <dgm:prSet presAssocID="{958EFD71-4761-46FC-8514-4615E0774865}" presName="rootConnector3" presStyleLbl="asst1" presStyleIdx="0" presStyleCnt="1"/>
      <dgm:spPr/>
    </dgm:pt>
    <dgm:pt modelId="{FE2FEBEE-B684-4409-8DA7-40D80D8455AD}" type="pres">
      <dgm:prSet presAssocID="{958EFD71-4761-46FC-8514-4615E0774865}" presName="hierChild6" presStyleCnt="0"/>
      <dgm:spPr/>
    </dgm:pt>
    <dgm:pt modelId="{702E1D01-D80F-47B4-BCD0-AA2D5FDC9884}" type="pres">
      <dgm:prSet presAssocID="{958EFD71-4761-46FC-8514-4615E0774865}" presName="hierChild7" presStyleCnt="0"/>
      <dgm:spPr/>
    </dgm:pt>
  </dgm:ptLst>
  <dgm:cxnLst>
    <dgm:cxn modelId="{4A234A06-5D19-4A6D-93F7-080B150DCB08}" type="presOf" srcId="{2563BC3D-908C-4A0F-9761-487E55BFDBAD}" destId="{330E7F7A-4FDD-47A5-B728-E60A4B5AEBFC}" srcOrd="0" destOrd="0" presId="urn:microsoft.com/office/officeart/2008/layout/NameandTitleOrganizationalChart"/>
    <dgm:cxn modelId="{749D4D15-F84F-4040-874A-E7A85635775E}" type="presOf" srcId="{42BD0670-A86F-41BA-B971-3CC08A863DFF}" destId="{F28B5EDE-A12B-4874-8904-706454673E3B}" srcOrd="0" destOrd="0" presId="urn:microsoft.com/office/officeart/2008/layout/NameandTitleOrganizationalChart"/>
    <dgm:cxn modelId="{DD936F21-70F8-4958-89B6-132EAD0BCA09}" srcId="{9E539488-BB40-4E57-9F2E-2E671407B7C8}" destId="{5E7FB3AF-88CE-48DA-B19B-A07F79DB5BB6}" srcOrd="0" destOrd="0" parTransId="{A83A176D-6D84-4DF7-9FE9-1FD9AB0743E7}" sibTransId="{B774D5CC-6714-40F4-B87E-8EDA10F32ADC}"/>
    <dgm:cxn modelId="{5A10C324-63CE-4367-99FC-9E27D2D3CB97}" type="presOf" srcId="{D13B8860-C75E-4A2E-B498-7C93D71D43E8}" destId="{6DC89571-A123-4A58-A917-2348002FCE50}" srcOrd="0" destOrd="0" presId="urn:microsoft.com/office/officeart/2008/layout/NameandTitleOrganizationalChart"/>
    <dgm:cxn modelId="{ECDC922E-0DD0-4E52-9CF3-1E2EB93C1F63}" type="presOf" srcId="{ED192BBC-254D-43B3-B684-6AC8DBFCE029}" destId="{278D456F-4571-47DB-8B8F-8F9530B8E7F3}" srcOrd="0" destOrd="0" presId="urn:microsoft.com/office/officeart/2008/layout/NameandTitleOrganizationalChart"/>
    <dgm:cxn modelId="{D5796B33-E50C-4226-BF87-93CC381E742B}" type="presOf" srcId="{50FF381D-9C7E-48FB-82F5-32577863E941}" destId="{89AEFB32-0EE3-4D8D-A355-D4863C04F4B0}" srcOrd="0" destOrd="0" presId="urn:microsoft.com/office/officeart/2008/layout/NameandTitleOrganizationalChart"/>
    <dgm:cxn modelId="{C8E72F63-FDBE-4138-B6E8-956AD6F3E6AF}" type="presOf" srcId="{958EFD71-4761-46FC-8514-4615E0774865}" destId="{E5F38E6E-180B-4355-A1B1-D43331C53BB2}" srcOrd="0" destOrd="0" presId="urn:microsoft.com/office/officeart/2008/layout/NameandTitleOrganizationalChart"/>
    <dgm:cxn modelId="{C3FA4067-28EB-4BC2-A66F-14C9499B0A4B}" type="presOf" srcId="{B774D5CC-6714-40F4-B87E-8EDA10F32ADC}" destId="{6E72E02C-8922-4847-B037-75D46E269933}" srcOrd="0" destOrd="0" presId="urn:microsoft.com/office/officeart/2008/layout/NameandTitleOrganizationalChart"/>
    <dgm:cxn modelId="{80426768-F473-4FC3-8092-26213A4AFAD6}" type="presOf" srcId="{C669CAA1-6962-470F-8149-BBF5E77A66D3}" destId="{46F8A930-341D-4C3E-BDFA-124CD665CF9E}" srcOrd="0" destOrd="0" presId="urn:microsoft.com/office/officeart/2008/layout/NameandTitleOrganizationalChart"/>
    <dgm:cxn modelId="{201AF36E-3938-4EB6-933A-86C97589D21F}" type="presOf" srcId="{50FF381D-9C7E-48FB-82F5-32577863E941}" destId="{7B95FB68-8843-4DC7-9A2F-01368B530407}" srcOrd="1" destOrd="0" presId="urn:microsoft.com/office/officeart/2008/layout/NameandTitleOrganizationalChart"/>
    <dgm:cxn modelId="{FE105550-AD7D-448B-BD83-D2DA1CC952D4}" type="presOf" srcId="{BD91E060-C2F8-4323-8203-828FB225377D}" destId="{D0D37EFD-6C0B-45CF-B93D-7B5EA1278A5E}" srcOrd="0" destOrd="0" presId="urn:microsoft.com/office/officeart/2008/layout/NameandTitleOrganizationalChart"/>
    <dgm:cxn modelId="{F25D1171-22D7-4C2F-BFE1-99C1EE5A0038}" type="presOf" srcId="{196BD611-38AB-4417-B14C-1E24E4F3E0B3}" destId="{E3912E26-9E27-4A40-96B1-441FDEE80264}" srcOrd="0" destOrd="0" presId="urn:microsoft.com/office/officeart/2008/layout/NameandTitleOrganizationalChart"/>
    <dgm:cxn modelId="{A15C8273-BAE1-45EA-9EB4-4FDB04602170}" type="presOf" srcId="{A89BF7CD-BE42-4000-B71B-3EE8300D53D1}" destId="{FBABD019-C347-452E-8686-FA35AD8481FB}" srcOrd="0" destOrd="0" presId="urn:microsoft.com/office/officeart/2008/layout/NameandTitleOrganizationalChart"/>
    <dgm:cxn modelId="{5C1AC854-E733-47E7-91A9-8A23C4178FE5}" type="presOf" srcId="{BD91E060-C2F8-4323-8203-828FB225377D}" destId="{C04B97B1-4270-4C04-A7B3-4B2299989D20}" srcOrd="1" destOrd="0" presId="urn:microsoft.com/office/officeart/2008/layout/NameandTitleOrganizationalChart"/>
    <dgm:cxn modelId="{72DA0277-B737-49C4-B907-62D11103AFF9}" type="presOf" srcId="{DD2A6790-3114-439B-BDF4-8D4340F56CE5}" destId="{B36DA1E8-A319-473F-81CB-610BE1D1CBFF}" srcOrd="1" destOrd="0" presId="urn:microsoft.com/office/officeart/2008/layout/NameandTitleOrganizationalChart"/>
    <dgm:cxn modelId="{AD949498-11D4-4BBC-B9B4-ACAC680E3A58}" type="presOf" srcId="{D6D0DD00-D87A-4905-B9F3-BA9D45A44913}" destId="{A31BE284-665A-4A7D-BE93-CE3484120608}" srcOrd="0" destOrd="0" presId="urn:microsoft.com/office/officeart/2008/layout/NameandTitleOrganizationalChart"/>
    <dgm:cxn modelId="{14051CB0-3CD2-4D39-AC4A-1BA154C2EF75}" srcId="{5E7FB3AF-88CE-48DA-B19B-A07F79DB5BB6}" destId="{BD91E060-C2F8-4323-8203-828FB225377D}" srcOrd="1" destOrd="0" parTransId="{D13B8860-C75E-4A2E-B498-7C93D71D43E8}" sibTransId="{42BD0670-A86F-41BA-B971-3CC08A863DFF}"/>
    <dgm:cxn modelId="{BC63A9B0-317E-49CB-B0C0-39710CBB84CC}" type="presOf" srcId="{5E7FB3AF-88CE-48DA-B19B-A07F79DB5BB6}" destId="{CCD8CD82-1B6E-484D-B78B-6E58C9A4B045}" srcOrd="0" destOrd="0" presId="urn:microsoft.com/office/officeart/2008/layout/NameandTitleOrganizationalChart"/>
    <dgm:cxn modelId="{AF0AE8B2-79C3-4499-B9ED-1FED96987092}" srcId="{5E7FB3AF-88CE-48DA-B19B-A07F79DB5BB6}" destId="{50FF381D-9C7E-48FB-82F5-32577863E941}" srcOrd="3" destOrd="0" parTransId="{A89BF7CD-BE42-4000-B71B-3EE8300D53D1}" sibTransId="{2563BC3D-908C-4A0F-9761-487E55BFDBAD}"/>
    <dgm:cxn modelId="{E7F0DBB9-1F76-4DD8-98F7-06BC786AD29A}" type="presOf" srcId="{9E539488-BB40-4E57-9F2E-2E671407B7C8}" destId="{300DA071-9E1A-4C90-A682-E3A8C8AD1C6F}" srcOrd="0" destOrd="0" presId="urn:microsoft.com/office/officeart/2008/layout/NameandTitleOrganizationalChart"/>
    <dgm:cxn modelId="{95629ABF-D748-42B0-887F-A7BFAE28F2A5}" type="presOf" srcId="{DD2A6790-3114-439B-BDF4-8D4340F56CE5}" destId="{61E0AF63-6D5C-4F03-B2AB-82932BE5F3C9}" srcOrd="0" destOrd="0" presId="urn:microsoft.com/office/officeart/2008/layout/NameandTitleOrganizationalChart"/>
    <dgm:cxn modelId="{63C46BC7-61F5-4850-A958-EC0EE9DBEF85}" srcId="{5E7FB3AF-88CE-48DA-B19B-A07F79DB5BB6}" destId="{958EFD71-4761-46FC-8514-4615E0774865}" srcOrd="0" destOrd="0" parTransId="{C669CAA1-6962-470F-8149-BBF5E77A66D3}" sibTransId="{ED192BBC-254D-43B3-B684-6AC8DBFCE029}"/>
    <dgm:cxn modelId="{EE64EFCA-0DC5-4139-B715-5A24878BAEC7}" type="presOf" srcId="{5E7FB3AF-88CE-48DA-B19B-A07F79DB5BB6}" destId="{FF658CD1-19D6-4A93-A92E-98FE706D2D28}" srcOrd="1" destOrd="0" presId="urn:microsoft.com/office/officeart/2008/layout/NameandTitleOrganizationalChart"/>
    <dgm:cxn modelId="{C1DD8BF3-1116-4BE5-A88C-5F94988CEBED}" type="presOf" srcId="{958EFD71-4761-46FC-8514-4615E0774865}" destId="{47E48564-9AF7-4D05-A775-00B3CD918BA7}" srcOrd="1" destOrd="0" presId="urn:microsoft.com/office/officeart/2008/layout/NameandTitleOrganizationalChart"/>
    <dgm:cxn modelId="{F9CA03FF-70EE-44E3-A154-E05F7DA076EE}" srcId="{5E7FB3AF-88CE-48DA-B19B-A07F79DB5BB6}" destId="{DD2A6790-3114-439B-BDF4-8D4340F56CE5}" srcOrd="2" destOrd="0" parTransId="{D6D0DD00-D87A-4905-B9F3-BA9D45A44913}" sibTransId="{196BD611-38AB-4417-B14C-1E24E4F3E0B3}"/>
    <dgm:cxn modelId="{9793DF1B-D7F9-4E57-ABFB-DDE1D90BD388}" type="presParOf" srcId="{300DA071-9E1A-4C90-A682-E3A8C8AD1C6F}" destId="{1E65B52C-E389-4B81-BCB5-7241EE9C1B3C}" srcOrd="0" destOrd="0" presId="urn:microsoft.com/office/officeart/2008/layout/NameandTitleOrganizationalChart"/>
    <dgm:cxn modelId="{D41A3779-945D-4FE4-9985-BE8DE1D760BA}" type="presParOf" srcId="{1E65B52C-E389-4B81-BCB5-7241EE9C1B3C}" destId="{2DE1D9D4-9029-4ED1-9FD3-46BEE2D4F452}" srcOrd="0" destOrd="0" presId="urn:microsoft.com/office/officeart/2008/layout/NameandTitleOrganizationalChart"/>
    <dgm:cxn modelId="{D88F4673-0CA5-41AA-A87D-C6F550A6E5A0}" type="presParOf" srcId="{2DE1D9D4-9029-4ED1-9FD3-46BEE2D4F452}" destId="{CCD8CD82-1B6E-484D-B78B-6E58C9A4B045}" srcOrd="0" destOrd="0" presId="urn:microsoft.com/office/officeart/2008/layout/NameandTitleOrganizationalChart"/>
    <dgm:cxn modelId="{53AFE009-6F7E-412D-A925-E9FDB86D7B90}" type="presParOf" srcId="{2DE1D9D4-9029-4ED1-9FD3-46BEE2D4F452}" destId="{6E72E02C-8922-4847-B037-75D46E269933}" srcOrd="1" destOrd="0" presId="urn:microsoft.com/office/officeart/2008/layout/NameandTitleOrganizationalChart"/>
    <dgm:cxn modelId="{FF67B802-C006-4B8D-B9BB-B8F944526DEA}" type="presParOf" srcId="{2DE1D9D4-9029-4ED1-9FD3-46BEE2D4F452}" destId="{FF658CD1-19D6-4A93-A92E-98FE706D2D28}" srcOrd="2" destOrd="0" presId="urn:microsoft.com/office/officeart/2008/layout/NameandTitleOrganizationalChart"/>
    <dgm:cxn modelId="{AC68EFC5-DD9D-4FFC-9F52-6347F8F3DA56}" type="presParOf" srcId="{1E65B52C-E389-4B81-BCB5-7241EE9C1B3C}" destId="{6BC077C0-0D79-4EDC-9025-0E3487AF4120}" srcOrd="1" destOrd="0" presId="urn:microsoft.com/office/officeart/2008/layout/NameandTitleOrganizationalChart"/>
    <dgm:cxn modelId="{09DFE8EB-E95D-4A7D-AED5-74BC74A38F12}" type="presParOf" srcId="{6BC077C0-0D79-4EDC-9025-0E3487AF4120}" destId="{6DC89571-A123-4A58-A917-2348002FCE50}" srcOrd="0" destOrd="0" presId="urn:microsoft.com/office/officeart/2008/layout/NameandTitleOrganizationalChart"/>
    <dgm:cxn modelId="{8F3BCE9F-B450-4C84-BD4F-0258720C9961}" type="presParOf" srcId="{6BC077C0-0D79-4EDC-9025-0E3487AF4120}" destId="{22D52FBF-3FCE-4747-BEE3-9B59495DEBEC}" srcOrd="1" destOrd="0" presId="urn:microsoft.com/office/officeart/2008/layout/NameandTitleOrganizationalChart"/>
    <dgm:cxn modelId="{45B0705B-3BE8-426A-9B10-AF459F1EE39C}" type="presParOf" srcId="{22D52FBF-3FCE-4747-BEE3-9B59495DEBEC}" destId="{E8B31538-D95C-42DB-B626-1BF2C3F12565}" srcOrd="0" destOrd="0" presId="urn:microsoft.com/office/officeart/2008/layout/NameandTitleOrganizationalChart"/>
    <dgm:cxn modelId="{515F8D24-402C-4907-AB23-1BB9209463AC}" type="presParOf" srcId="{E8B31538-D95C-42DB-B626-1BF2C3F12565}" destId="{D0D37EFD-6C0B-45CF-B93D-7B5EA1278A5E}" srcOrd="0" destOrd="0" presId="urn:microsoft.com/office/officeart/2008/layout/NameandTitleOrganizationalChart"/>
    <dgm:cxn modelId="{7D79C438-B19C-44A4-B69C-FFA91F21431E}" type="presParOf" srcId="{E8B31538-D95C-42DB-B626-1BF2C3F12565}" destId="{F28B5EDE-A12B-4874-8904-706454673E3B}" srcOrd="1" destOrd="0" presId="urn:microsoft.com/office/officeart/2008/layout/NameandTitleOrganizationalChart"/>
    <dgm:cxn modelId="{FF3F7A7C-F474-4120-893F-89CAA5CF25D4}" type="presParOf" srcId="{E8B31538-D95C-42DB-B626-1BF2C3F12565}" destId="{C04B97B1-4270-4C04-A7B3-4B2299989D20}" srcOrd="2" destOrd="0" presId="urn:microsoft.com/office/officeart/2008/layout/NameandTitleOrganizationalChart"/>
    <dgm:cxn modelId="{A360C838-BE7F-417A-A6F3-316F78A72DA0}" type="presParOf" srcId="{22D52FBF-3FCE-4747-BEE3-9B59495DEBEC}" destId="{BCAAC229-65FF-43BD-A1EE-84ACE52575B9}" srcOrd="1" destOrd="0" presId="urn:microsoft.com/office/officeart/2008/layout/NameandTitleOrganizationalChart"/>
    <dgm:cxn modelId="{9BFFCC20-E735-4A12-AE4E-55F8AFEDA614}" type="presParOf" srcId="{22D52FBF-3FCE-4747-BEE3-9B59495DEBEC}" destId="{6E43D001-2C0F-4411-B145-D7893B2967AA}" srcOrd="2" destOrd="0" presId="urn:microsoft.com/office/officeart/2008/layout/NameandTitleOrganizationalChart"/>
    <dgm:cxn modelId="{F0EF1DD6-43E6-4B85-833D-6A94CCE22F82}" type="presParOf" srcId="{6BC077C0-0D79-4EDC-9025-0E3487AF4120}" destId="{A31BE284-665A-4A7D-BE93-CE3484120608}" srcOrd="2" destOrd="0" presId="urn:microsoft.com/office/officeart/2008/layout/NameandTitleOrganizationalChart"/>
    <dgm:cxn modelId="{5B2BAFD8-CC5A-4D10-840E-A3A7E77B985F}" type="presParOf" srcId="{6BC077C0-0D79-4EDC-9025-0E3487AF4120}" destId="{D23B94C3-325B-4971-AF7B-50104F4E4F10}" srcOrd="3" destOrd="0" presId="urn:microsoft.com/office/officeart/2008/layout/NameandTitleOrganizationalChart"/>
    <dgm:cxn modelId="{9381C230-8485-4C43-8413-7ADA882D500E}" type="presParOf" srcId="{D23B94C3-325B-4971-AF7B-50104F4E4F10}" destId="{217C6BED-7675-4377-B45C-743D93A61D1B}" srcOrd="0" destOrd="0" presId="urn:microsoft.com/office/officeart/2008/layout/NameandTitleOrganizationalChart"/>
    <dgm:cxn modelId="{32627F46-63D9-499A-8575-ECBBBD3E38A1}" type="presParOf" srcId="{217C6BED-7675-4377-B45C-743D93A61D1B}" destId="{61E0AF63-6D5C-4F03-B2AB-82932BE5F3C9}" srcOrd="0" destOrd="0" presId="urn:microsoft.com/office/officeart/2008/layout/NameandTitleOrganizationalChart"/>
    <dgm:cxn modelId="{CC0F6034-96C2-4519-ABE8-C82F034B28B7}" type="presParOf" srcId="{217C6BED-7675-4377-B45C-743D93A61D1B}" destId="{E3912E26-9E27-4A40-96B1-441FDEE80264}" srcOrd="1" destOrd="0" presId="urn:microsoft.com/office/officeart/2008/layout/NameandTitleOrganizationalChart"/>
    <dgm:cxn modelId="{53E9C1EC-DF0D-4603-ABD3-31D5FF138A2B}" type="presParOf" srcId="{217C6BED-7675-4377-B45C-743D93A61D1B}" destId="{B36DA1E8-A319-473F-81CB-610BE1D1CBFF}" srcOrd="2" destOrd="0" presId="urn:microsoft.com/office/officeart/2008/layout/NameandTitleOrganizationalChart"/>
    <dgm:cxn modelId="{62613725-C981-4A32-B1B7-7A35677F2648}" type="presParOf" srcId="{D23B94C3-325B-4971-AF7B-50104F4E4F10}" destId="{3432B18D-2D44-4EAE-903C-63A1F97190ED}" srcOrd="1" destOrd="0" presId="urn:microsoft.com/office/officeart/2008/layout/NameandTitleOrganizationalChart"/>
    <dgm:cxn modelId="{807A0F48-0D13-45C6-8B8A-324C231ABCD4}" type="presParOf" srcId="{D23B94C3-325B-4971-AF7B-50104F4E4F10}" destId="{344C3F8E-46F3-4420-BFA6-C945C5629C51}" srcOrd="2" destOrd="0" presId="urn:microsoft.com/office/officeart/2008/layout/NameandTitleOrganizationalChart"/>
    <dgm:cxn modelId="{E7613770-30CE-4FD7-BF95-47916849A0D9}" type="presParOf" srcId="{6BC077C0-0D79-4EDC-9025-0E3487AF4120}" destId="{FBABD019-C347-452E-8686-FA35AD8481FB}" srcOrd="4" destOrd="0" presId="urn:microsoft.com/office/officeart/2008/layout/NameandTitleOrganizationalChart"/>
    <dgm:cxn modelId="{A6C13AE6-3018-4285-8EC6-21CF14B83B0B}" type="presParOf" srcId="{6BC077C0-0D79-4EDC-9025-0E3487AF4120}" destId="{42744E3B-E50D-463E-84CA-1C85048B7004}" srcOrd="5" destOrd="0" presId="urn:microsoft.com/office/officeart/2008/layout/NameandTitleOrganizationalChart"/>
    <dgm:cxn modelId="{AC72F72E-92B2-4916-93C5-03B3C5001EA3}" type="presParOf" srcId="{42744E3B-E50D-463E-84CA-1C85048B7004}" destId="{E38FB459-7B91-458B-B654-39B24D4B71BE}" srcOrd="0" destOrd="0" presId="urn:microsoft.com/office/officeart/2008/layout/NameandTitleOrganizationalChart"/>
    <dgm:cxn modelId="{7048BC1F-47E0-4C35-BA25-B807CABB9BCF}" type="presParOf" srcId="{E38FB459-7B91-458B-B654-39B24D4B71BE}" destId="{89AEFB32-0EE3-4D8D-A355-D4863C04F4B0}" srcOrd="0" destOrd="0" presId="urn:microsoft.com/office/officeart/2008/layout/NameandTitleOrganizationalChart"/>
    <dgm:cxn modelId="{DA5ECDD9-DAE9-4E0B-9609-EE5CCC10E3F5}" type="presParOf" srcId="{E38FB459-7B91-458B-B654-39B24D4B71BE}" destId="{330E7F7A-4FDD-47A5-B728-E60A4B5AEBFC}" srcOrd="1" destOrd="0" presId="urn:microsoft.com/office/officeart/2008/layout/NameandTitleOrganizationalChart"/>
    <dgm:cxn modelId="{C37F8641-6F2C-483F-AC39-DF08E7A9B2DD}" type="presParOf" srcId="{E38FB459-7B91-458B-B654-39B24D4B71BE}" destId="{7B95FB68-8843-4DC7-9A2F-01368B530407}" srcOrd="2" destOrd="0" presId="urn:microsoft.com/office/officeart/2008/layout/NameandTitleOrganizationalChart"/>
    <dgm:cxn modelId="{535FE67A-6475-4D37-93D6-121406054615}" type="presParOf" srcId="{42744E3B-E50D-463E-84CA-1C85048B7004}" destId="{DEDCBC39-FAFB-4E30-8457-3CECBA1F5EB8}" srcOrd="1" destOrd="0" presId="urn:microsoft.com/office/officeart/2008/layout/NameandTitleOrganizationalChart"/>
    <dgm:cxn modelId="{58959B4C-4680-4D48-AC42-6BA3F540FE4D}" type="presParOf" srcId="{42744E3B-E50D-463E-84CA-1C85048B7004}" destId="{984F5A1D-5FE6-4D8C-92CF-102CF14694E1}" srcOrd="2" destOrd="0" presId="urn:microsoft.com/office/officeart/2008/layout/NameandTitleOrganizationalChart"/>
    <dgm:cxn modelId="{E0C3C062-FEF0-4EE0-97F4-48284BBF1760}" type="presParOf" srcId="{1E65B52C-E389-4B81-BCB5-7241EE9C1B3C}" destId="{BFA0BD3B-1A52-498A-A025-9BFF4CBD150F}" srcOrd="2" destOrd="0" presId="urn:microsoft.com/office/officeart/2008/layout/NameandTitleOrganizationalChart"/>
    <dgm:cxn modelId="{D8FED8C9-B3F0-44A4-9980-EF2680A03952}" type="presParOf" srcId="{BFA0BD3B-1A52-498A-A025-9BFF4CBD150F}" destId="{46F8A930-341D-4C3E-BDFA-124CD665CF9E}" srcOrd="0" destOrd="0" presId="urn:microsoft.com/office/officeart/2008/layout/NameandTitleOrganizationalChart"/>
    <dgm:cxn modelId="{EB4BCF6F-AED7-4AB0-AB0B-5EA2E637CF61}" type="presParOf" srcId="{BFA0BD3B-1A52-498A-A025-9BFF4CBD150F}" destId="{AAB1B088-B3F1-4B75-84F6-14947D6858BB}" srcOrd="1" destOrd="0" presId="urn:microsoft.com/office/officeart/2008/layout/NameandTitleOrganizationalChart"/>
    <dgm:cxn modelId="{BDC8EB30-DE80-4246-9F97-F1AB3ADD052D}" type="presParOf" srcId="{AAB1B088-B3F1-4B75-84F6-14947D6858BB}" destId="{2A31914B-3AB7-4992-B1FE-A5105E594E1B}" srcOrd="0" destOrd="0" presId="urn:microsoft.com/office/officeart/2008/layout/NameandTitleOrganizationalChart"/>
    <dgm:cxn modelId="{DE4FA82E-9FE9-4288-A4DA-29F8F304D3D7}" type="presParOf" srcId="{2A31914B-3AB7-4992-B1FE-A5105E594E1B}" destId="{E5F38E6E-180B-4355-A1B1-D43331C53BB2}" srcOrd="0" destOrd="0" presId="urn:microsoft.com/office/officeart/2008/layout/NameandTitleOrganizationalChart"/>
    <dgm:cxn modelId="{54E5DB9D-E9DF-4BC2-A293-8D021CA1B75C}" type="presParOf" srcId="{2A31914B-3AB7-4992-B1FE-A5105E594E1B}" destId="{278D456F-4571-47DB-8B8F-8F9530B8E7F3}" srcOrd="1" destOrd="0" presId="urn:microsoft.com/office/officeart/2008/layout/NameandTitleOrganizationalChart"/>
    <dgm:cxn modelId="{EA25AA43-B8AB-4454-B874-2900739169FF}" type="presParOf" srcId="{2A31914B-3AB7-4992-B1FE-A5105E594E1B}" destId="{47E48564-9AF7-4D05-A775-00B3CD918BA7}" srcOrd="2" destOrd="0" presId="urn:microsoft.com/office/officeart/2008/layout/NameandTitleOrganizationalChart"/>
    <dgm:cxn modelId="{26E34633-BD44-4A6A-9780-CF926EE50C7B}" type="presParOf" srcId="{AAB1B088-B3F1-4B75-84F6-14947D6858BB}" destId="{FE2FEBEE-B684-4409-8DA7-40D80D8455AD}" srcOrd="1" destOrd="0" presId="urn:microsoft.com/office/officeart/2008/layout/NameandTitleOrganizationalChart"/>
    <dgm:cxn modelId="{10645069-66D7-49D6-A1A9-864142B1ADCE}" type="presParOf" srcId="{AAB1B088-B3F1-4B75-84F6-14947D6858BB}" destId="{702E1D01-D80F-47B4-BCD0-AA2D5FDC9884}"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916DE-DB3E-422D-A082-FA376D876414}">
      <dsp:nvSpPr>
        <dsp:cNvPr id="0" name=""/>
        <dsp:cNvSpPr/>
      </dsp:nvSpPr>
      <dsp:spPr>
        <a:xfrm rot="10800000">
          <a:off x="1123287" y="1319"/>
          <a:ext cx="3040380" cy="142991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0551"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2X health</a:t>
          </a:r>
        </a:p>
      </dsp:txBody>
      <dsp:txXfrm rot="10800000">
        <a:off x="1480764" y="1319"/>
        <a:ext cx="2682903" cy="1429910"/>
      </dsp:txXfrm>
    </dsp:sp>
    <dsp:sp modelId="{3843AE83-D987-4BCE-BCA7-31F4A6226691}">
      <dsp:nvSpPr>
        <dsp:cNvPr id="0" name=""/>
        <dsp:cNvSpPr/>
      </dsp:nvSpPr>
      <dsp:spPr>
        <a:xfrm>
          <a:off x="355325" y="4"/>
          <a:ext cx="1429910" cy="142991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C3FBA-D4DC-4A9C-BF36-C7CAEEA1B30F}">
      <dsp:nvSpPr>
        <dsp:cNvPr id="0" name=""/>
        <dsp:cNvSpPr/>
      </dsp:nvSpPr>
      <dsp:spPr>
        <a:xfrm rot="10800000">
          <a:off x="1123287" y="1858069"/>
          <a:ext cx="3040380" cy="142991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0551"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Y+ K speed of falling objects</a:t>
          </a:r>
        </a:p>
      </dsp:txBody>
      <dsp:txXfrm rot="10800000">
        <a:off x="1480764" y="1858069"/>
        <a:ext cx="2682903" cy="1429910"/>
      </dsp:txXfrm>
    </dsp:sp>
    <dsp:sp modelId="{DAC549A8-6A49-4E76-8213-6864D9572604}">
      <dsp:nvSpPr>
        <dsp:cNvPr id="0" name=""/>
        <dsp:cNvSpPr/>
      </dsp:nvSpPr>
      <dsp:spPr>
        <a:xfrm>
          <a:off x="408332" y="1858069"/>
          <a:ext cx="1429910" cy="142991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353D3-3196-4C37-9855-D6BD84B67D4C}">
      <dsp:nvSpPr>
        <dsp:cNvPr id="0" name=""/>
        <dsp:cNvSpPr/>
      </dsp:nvSpPr>
      <dsp:spPr>
        <a:xfrm rot="10800000">
          <a:off x="1123287" y="1319"/>
          <a:ext cx="3040380" cy="142991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0551"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X(let) health</a:t>
          </a:r>
        </a:p>
      </dsp:txBody>
      <dsp:txXfrm rot="10800000">
        <a:off x="1480764" y="1319"/>
        <a:ext cx="2682903" cy="1429910"/>
      </dsp:txXfrm>
    </dsp:sp>
    <dsp:sp modelId="{305EECED-68BD-4D8F-8D6B-F2D88AE11189}">
      <dsp:nvSpPr>
        <dsp:cNvPr id="0" name=""/>
        <dsp:cNvSpPr/>
      </dsp:nvSpPr>
      <dsp:spPr>
        <a:xfrm>
          <a:off x="408332" y="1319"/>
          <a:ext cx="1429910" cy="142991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1B2C07-E22E-490F-88D2-114881CA8781}">
      <dsp:nvSpPr>
        <dsp:cNvPr id="0" name=""/>
        <dsp:cNvSpPr/>
      </dsp:nvSpPr>
      <dsp:spPr>
        <a:xfrm rot="10800000">
          <a:off x="1123287" y="1858069"/>
          <a:ext cx="3040380" cy="142991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0551"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Y(let) speed of falling objects</a:t>
          </a:r>
        </a:p>
      </dsp:txBody>
      <dsp:txXfrm rot="10800000">
        <a:off x="1480764" y="1858069"/>
        <a:ext cx="2682903" cy="1429910"/>
      </dsp:txXfrm>
    </dsp:sp>
    <dsp:sp modelId="{DBC02A36-48B8-4311-B9F8-50455CC49585}">
      <dsp:nvSpPr>
        <dsp:cNvPr id="0" name=""/>
        <dsp:cNvSpPr/>
      </dsp:nvSpPr>
      <dsp:spPr>
        <a:xfrm>
          <a:off x="408332" y="1858069"/>
          <a:ext cx="1429910" cy="142991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8A930-341D-4C3E-BDFA-124CD665CF9E}">
      <dsp:nvSpPr>
        <dsp:cNvPr id="0" name=""/>
        <dsp:cNvSpPr/>
      </dsp:nvSpPr>
      <dsp:spPr>
        <a:xfrm>
          <a:off x="4342438" y="968552"/>
          <a:ext cx="318803" cy="1041511"/>
        </a:xfrm>
        <a:custGeom>
          <a:avLst/>
          <a:gdLst/>
          <a:ahLst/>
          <a:cxnLst/>
          <a:rect l="0" t="0" r="0" b="0"/>
          <a:pathLst>
            <a:path>
              <a:moveTo>
                <a:pt x="318803" y="0"/>
              </a:moveTo>
              <a:lnTo>
                <a:pt x="318803" y="1041511"/>
              </a:lnTo>
              <a:lnTo>
                <a:pt x="0" y="1041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BD019-C347-452E-8686-FA35AD8481FB}">
      <dsp:nvSpPr>
        <dsp:cNvPr id="0" name=""/>
        <dsp:cNvSpPr/>
      </dsp:nvSpPr>
      <dsp:spPr>
        <a:xfrm>
          <a:off x="4661241" y="968552"/>
          <a:ext cx="2504028" cy="2083023"/>
        </a:xfrm>
        <a:custGeom>
          <a:avLst/>
          <a:gdLst/>
          <a:ahLst/>
          <a:cxnLst/>
          <a:rect l="0" t="0" r="0" b="0"/>
          <a:pathLst>
            <a:path>
              <a:moveTo>
                <a:pt x="0" y="0"/>
              </a:moveTo>
              <a:lnTo>
                <a:pt x="0" y="1857541"/>
              </a:lnTo>
              <a:lnTo>
                <a:pt x="2504028" y="1857541"/>
              </a:lnTo>
              <a:lnTo>
                <a:pt x="2504028" y="20830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1BE284-665A-4A7D-BE93-CE3484120608}">
      <dsp:nvSpPr>
        <dsp:cNvPr id="0" name=""/>
        <dsp:cNvSpPr/>
      </dsp:nvSpPr>
      <dsp:spPr>
        <a:xfrm>
          <a:off x="4615521" y="968552"/>
          <a:ext cx="91440" cy="2083023"/>
        </a:xfrm>
        <a:custGeom>
          <a:avLst/>
          <a:gdLst/>
          <a:ahLst/>
          <a:cxnLst/>
          <a:rect l="0" t="0" r="0" b="0"/>
          <a:pathLst>
            <a:path>
              <a:moveTo>
                <a:pt x="45720" y="0"/>
              </a:moveTo>
              <a:lnTo>
                <a:pt x="45720" y="20830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C89571-A123-4A58-A917-2348002FCE50}">
      <dsp:nvSpPr>
        <dsp:cNvPr id="0" name=""/>
        <dsp:cNvSpPr/>
      </dsp:nvSpPr>
      <dsp:spPr>
        <a:xfrm>
          <a:off x="2157212" y="968552"/>
          <a:ext cx="2504028" cy="2083023"/>
        </a:xfrm>
        <a:custGeom>
          <a:avLst/>
          <a:gdLst/>
          <a:ahLst/>
          <a:cxnLst/>
          <a:rect l="0" t="0" r="0" b="0"/>
          <a:pathLst>
            <a:path>
              <a:moveTo>
                <a:pt x="2504028" y="0"/>
              </a:moveTo>
              <a:lnTo>
                <a:pt x="2504028" y="1857541"/>
              </a:lnTo>
              <a:lnTo>
                <a:pt x="0" y="1857541"/>
              </a:lnTo>
              <a:lnTo>
                <a:pt x="0" y="20830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D8CD82-1B6E-484D-B78B-6E58C9A4B045}">
      <dsp:nvSpPr>
        <dsp:cNvPr id="0" name=""/>
        <dsp:cNvSpPr/>
      </dsp:nvSpPr>
      <dsp:spPr>
        <a:xfrm>
          <a:off x="3728030" y="2201"/>
          <a:ext cx="1866422" cy="966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6363" numCol="1" spcCol="1270" anchor="ctr" anchorCtr="0">
          <a:noAutofit/>
        </a:bodyPr>
        <a:lstStyle/>
        <a:p>
          <a:pPr marL="0" lvl="0" indent="0" algn="ctr" defTabSz="1289050">
            <a:lnSpc>
              <a:spcPct val="90000"/>
            </a:lnSpc>
            <a:spcBef>
              <a:spcPct val="0"/>
            </a:spcBef>
            <a:spcAft>
              <a:spcPct val="35000"/>
            </a:spcAft>
            <a:buNone/>
          </a:pPr>
          <a:r>
            <a:rPr lang="en-US" sz="2900" kern="1200" dirty="0"/>
            <a:t>player</a:t>
          </a:r>
        </a:p>
      </dsp:txBody>
      <dsp:txXfrm>
        <a:off x="3728030" y="2201"/>
        <a:ext cx="1866422" cy="966350"/>
      </dsp:txXfrm>
    </dsp:sp>
    <dsp:sp modelId="{6E72E02C-8922-4847-B037-75D46E269933}">
      <dsp:nvSpPr>
        <dsp:cNvPr id="0" name=""/>
        <dsp:cNvSpPr/>
      </dsp:nvSpPr>
      <dsp:spPr>
        <a:xfrm>
          <a:off x="4220578" y="793563"/>
          <a:ext cx="1679780" cy="32211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r>
            <a:rPr lang="en-US" sz="2100" kern="1200" dirty="0"/>
            <a:t>beginner</a:t>
          </a:r>
        </a:p>
      </dsp:txBody>
      <dsp:txXfrm>
        <a:off x="4220578" y="793563"/>
        <a:ext cx="1679780" cy="322116"/>
      </dsp:txXfrm>
    </dsp:sp>
    <dsp:sp modelId="{D0D37EFD-6C0B-45CF-B93D-7B5EA1278A5E}">
      <dsp:nvSpPr>
        <dsp:cNvPr id="0" name=""/>
        <dsp:cNvSpPr/>
      </dsp:nvSpPr>
      <dsp:spPr>
        <a:xfrm>
          <a:off x="1224001" y="3051575"/>
          <a:ext cx="1866422" cy="966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6363" numCol="1" spcCol="1270" anchor="ctr" anchorCtr="0">
          <a:noAutofit/>
        </a:bodyPr>
        <a:lstStyle/>
        <a:p>
          <a:pPr marL="0" lvl="0" indent="0" algn="ctr" defTabSz="1289050">
            <a:lnSpc>
              <a:spcPct val="90000"/>
            </a:lnSpc>
            <a:spcBef>
              <a:spcPct val="0"/>
            </a:spcBef>
            <a:spcAft>
              <a:spcPct val="35000"/>
            </a:spcAft>
            <a:buNone/>
          </a:pPr>
          <a:r>
            <a:rPr lang="en-US" sz="2900" kern="1200" dirty="0"/>
            <a:t>Shoots circle</a:t>
          </a:r>
        </a:p>
      </dsp:txBody>
      <dsp:txXfrm>
        <a:off x="1224001" y="3051575"/>
        <a:ext cx="1866422" cy="966350"/>
      </dsp:txXfrm>
    </dsp:sp>
    <dsp:sp modelId="{F28B5EDE-A12B-4874-8904-706454673E3B}">
      <dsp:nvSpPr>
        <dsp:cNvPr id="0" name=""/>
        <dsp:cNvSpPr/>
      </dsp:nvSpPr>
      <dsp:spPr>
        <a:xfrm>
          <a:off x="1597285" y="3803181"/>
          <a:ext cx="1679780" cy="32211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r>
            <a:rPr lang="en-US" sz="2100" kern="1200" dirty="0"/>
            <a:t>Target circles</a:t>
          </a:r>
        </a:p>
      </dsp:txBody>
      <dsp:txXfrm>
        <a:off x="1597285" y="3803181"/>
        <a:ext cx="1679780" cy="322116"/>
      </dsp:txXfrm>
    </dsp:sp>
    <dsp:sp modelId="{61E0AF63-6D5C-4F03-B2AB-82932BE5F3C9}">
      <dsp:nvSpPr>
        <dsp:cNvPr id="0" name=""/>
        <dsp:cNvSpPr/>
      </dsp:nvSpPr>
      <dsp:spPr>
        <a:xfrm>
          <a:off x="3728030" y="3051575"/>
          <a:ext cx="1866422" cy="966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6363" numCol="1" spcCol="1270" anchor="ctr" anchorCtr="0">
          <a:noAutofit/>
        </a:bodyPr>
        <a:lstStyle/>
        <a:p>
          <a:pPr marL="0" lvl="0" indent="0" algn="ctr" defTabSz="1289050">
            <a:lnSpc>
              <a:spcPct val="90000"/>
            </a:lnSpc>
            <a:spcBef>
              <a:spcPct val="0"/>
            </a:spcBef>
            <a:spcAft>
              <a:spcPct val="35000"/>
            </a:spcAft>
            <a:buNone/>
          </a:pPr>
          <a:r>
            <a:rPr lang="en-US" sz="2900" kern="1200" dirty="0"/>
            <a:t>Move tank</a:t>
          </a:r>
        </a:p>
      </dsp:txBody>
      <dsp:txXfrm>
        <a:off x="3728030" y="3051575"/>
        <a:ext cx="1866422" cy="966350"/>
      </dsp:txXfrm>
    </dsp:sp>
    <dsp:sp modelId="{E3912E26-9E27-4A40-96B1-441FDEE80264}">
      <dsp:nvSpPr>
        <dsp:cNvPr id="0" name=""/>
        <dsp:cNvSpPr/>
      </dsp:nvSpPr>
      <dsp:spPr>
        <a:xfrm>
          <a:off x="4101314" y="3803181"/>
          <a:ext cx="1679780" cy="32211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  player physical significance</a:t>
          </a:r>
        </a:p>
      </dsp:txBody>
      <dsp:txXfrm>
        <a:off x="4101314" y="3803181"/>
        <a:ext cx="1679780" cy="322116"/>
      </dsp:txXfrm>
    </dsp:sp>
    <dsp:sp modelId="{89AEFB32-0EE3-4D8D-A355-D4863C04F4B0}">
      <dsp:nvSpPr>
        <dsp:cNvPr id="0" name=""/>
        <dsp:cNvSpPr/>
      </dsp:nvSpPr>
      <dsp:spPr>
        <a:xfrm>
          <a:off x="6232058" y="3051575"/>
          <a:ext cx="1866422" cy="966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6363" numCol="1" spcCol="1270" anchor="ctr" anchorCtr="0">
          <a:noAutofit/>
        </a:bodyPr>
        <a:lstStyle/>
        <a:p>
          <a:pPr marL="0" lvl="0" indent="0" algn="ctr" defTabSz="1289050">
            <a:lnSpc>
              <a:spcPct val="90000"/>
            </a:lnSpc>
            <a:spcBef>
              <a:spcPct val="0"/>
            </a:spcBef>
            <a:spcAft>
              <a:spcPct val="35000"/>
            </a:spcAft>
            <a:buNone/>
          </a:pPr>
          <a:r>
            <a:rPr lang="en-US" sz="2900" kern="1200" dirty="0"/>
            <a:t>Falling bullets</a:t>
          </a:r>
        </a:p>
      </dsp:txBody>
      <dsp:txXfrm>
        <a:off x="6232058" y="3051575"/>
        <a:ext cx="1866422" cy="966350"/>
      </dsp:txXfrm>
    </dsp:sp>
    <dsp:sp modelId="{330E7F7A-4FDD-47A5-B728-E60A4B5AEBFC}">
      <dsp:nvSpPr>
        <dsp:cNvPr id="0" name=""/>
        <dsp:cNvSpPr/>
      </dsp:nvSpPr>
      <dsp:spPr>
        <a:xfrm>
          <a:off x="6605343" y="3803181"/>
          <a:ext cx="1679780" cy="32211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Dodge falling objects</a:t>
          </a:r>
        </a:p>
      </dsp:txBody>
      <dsp:txXfrm>
        <a:off x="6605343" y="3803181"/>
        <a:ext cx="1679780" cy="322116"/>
      </dsp:txXfrm>
    </dsp:sp>
    <dsp:sp modelId="{E5F38E6E-180B-4355-A1B1-D43331C53BB2}">
      <dsp:nvSpPr>
        <dsp:cNvPr id="0" name=""/>
        <dsp:cNvSpPr/>
      </dsp:nvSpPr>
      <dsp:spPr>
        <a:xfrm>
          <a:off x="2476015" y="1526888"/>
          <a:ext cx="1866422" cy="966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36363" numCol="1" spcCol="1270" anchor="ctr" anchorCtr="0">
          <a:noAutofit/>
        </a:bodyPr>
        <a:lstStyle/>
        <a:p>
          <a:pPr marL="0" lvl="0" indent="0" algn="ctr" defTabSz="1289050">
            <a:lnSpc>
              <a:spcPct val="90000"/>
            </a:lnSpc>
            <a:spcBef>
              <a:spcPct val="0"/>
            </a:spcBef>
            <a:spcAft>
              <a:spcPct val="35000"/>
            </a:spcAft>
            <a:buNone/>
          </a:pPr>
          <a:r>
            <a:rPr lang="en-US" sz="2900" kern="1200" dirty="0"/>
            <a:t>pro-player</a:t>
          </a:r>
        </a:p>
      </dsp:txBody>
      <dsp:txXfrm>
        <a:off x="2476015" y="1526888"/>
        <a:ext cx="1866422" cy="966350"/>
      </dsp:txXfrm>
    </dsp:sp>
    <dsp:sp modelId="{278D456F-4571-47DB-8B8F-8F9530B8E7F3}">
      <dsp:nvSpPr>
        <dsp:cNvPr id="0" name=""/>
        <dsp:cNvSpPr/>
      </dsp:nvSpPr>
      <dsp:spPr>
        <a:xfrm>
          <a:off x="2849300" y="2278494"/>
          <a:ext cx="1679780" cy="32211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a:t> difficulty increases</a:t>
          </a:r>
        </a:p>
      </dsp:txBody>
      <dsp:txXfrm>
        <a:off x="2849300" y="2278494"/>
        <a:ext cx="1679780" cy="32211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12/10/2017</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dirty="0"/>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12/10/2017</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a:t>
            </a:fld>
            <a:endParaRPr lang="en-US" dirty="0"/>
          </a:p>
        </p:txBody>
      </p:sp>
    </p:spTree>
    <p:extLst>
      <p:ext uri="{BB962C8B-B14F-4D97-AF65-F5344CB8AC3E}">
        <p14:creationId xmlns:p14="http://schemas.microsoft.com/office/powerpoint/2010/main" val="16275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3</a:t>
            </a:fld>
            <a:endParaRPr lang="en-US" dirty="0"/>
          </a:p>
        </p:txBody>
      </p:sp>
    </p:spTree>
    <p:extLst>
      <p:ext uri="{BB962C8B-B14F-4D97-AF65-F5344CB8AC3E}">
        <p14:creationId xmlns:p14="http://schemas.microsoft.com/office/powerpoint/2010/main" val="719961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 y="0"/>
            <a:ext cx="12198096" cy="1905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9" name="Rectangle 8"/>
          <p:cNvSpPr/>
          <p:nvPr/>
        </p:nvSpPr>
        <p:spPr>
          <a:xfrm>
            <a:off x="-1" y="5102352"/>
            <a:ext cx="12198096" cy="17556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3" name="Subtitle 2"/>
          <p:cNvSpPr>
            <a:spLocks noGrp="1"/>
          </p:cNvSpPr>
          <p:nvPr>
            <p:ph type="subTitle" idx="1"/>
          </p:nvPr>
        </p:nvSpPr>
        <p:spPr>
          <a:xfrm>
            <a:off x="1295400" y="3959352"/>
            <a:ext cx="9601200" cy="914400"/>
          </a:xfrm>
        </p:spPr>
        <p:txBody>
          <a:bodyPr>
            <a:normAutofit/>
          </a:bodyPr>
          <a:lstStyle>
            <a:lvl1pPr marL="0" indent="0" algn="ctr">
              <a:spcBef>
                <a:spcPts val="0"/>
              </a:spcBef>
              <a:buNone/>
              <a:defRPr sz="2000" cap="all"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a:p>
        </p:txBody>
      </p:sp>
      <p:sp>
        <p:nvSpPr>
          <p:cNvPr id="2" name="Title 1"/>
          <p:cNvSpPr>
            <a:spLocks noGrp="1"/>
          </p:cNvSpPr>
          <p:nvPr>
            <p:ph type="ctrTitle"/>
          </p:nvPr>
        </p:nvSpPr>
        <p:spPr>
          <a:xfrm>
            <a:off x="1295400" y="2286000"/>
            <a:ext cx="9601200" cy="1517904"/>
          </a:xfrm>
        </p:spPr>
        <p:txBody>
          <a:bodyPr anchor="b"/>
          <a:lstStyle>
            <a:lvl1pPr algn="ctr">
              <a:defRPr sz="5400"/>
            </a:lvl1pPr>
          </a:lstStyle>
          <a:p>
            <a:r>
              <a:rPr lang="en-US"/>
              <a:t>Click to edit Master title style</a:t>
            </a:r>
            <a:endParaRPr/>
          </a:p>
        </p:txBody>
      </p:sp>
      <p:sp>
        <p:nvSpPr>
          <p:cNvPr id="4" name="Date Placeholder 3"/>
          <p:cNvSpPr>
            <a:spLocks noGrp="1"/>
          </p:cNvSpPr>
          <p:nvPr>
            <p:ph type="dt" sz="half" idx="10"/>
          </p:nvPr>
        </p:nvSpPr>
        <p:spPr/>
        <p:txBody>
          <a:bodyPr/>
          <a:lstStyle/>
          <a:p>
            <a:fld id="{63CAFA96-F3D6-4703-8EE2-3FC786BB479B}" type="datetime1">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36022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2E5197-E749-47B1-A96E-6E3AE90FFE7B}" type="datetime1">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72570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E26EFF-218D-4F5F-B5A7-1B949430B45A}" type="datetime1">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Tree>
    <p:extLst>
      <p:ext uri="{BB962C8B-B14F-4D97-AF65-F5344CB8AC3E}">
        <p14:creationId xmlns:p14="http://schemas.microsoft.com/office/powerpoint/2010/main" val="14435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0C40B2-7C8D-42DE-9377-EDF90492D4FC}" type="datetime1">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dirty="0"/>
          </a:p>
        </p:txBody>
      </p:sp>
      <p:sp>
        <p:nvSpPr>
          <p:cNvPr id="3" name="Content Placeholder 2"/>
          <p:cNvSpPr>
            <a:spLocks noGrp="1"/>
          </p:cNvSpPr>
          <p:nvPr>
            <p:ph idx="1"/>
          </p:nvPr>
        </p:nvSpPr>
        <p:spPr/>
        <p:txBody>
          <a:bodyPr/>
          <a:lstStyle>
            <a:lvl1pPr marL="274320" indent="-228600">
              <a:buSzPct val="100000"/>
              <a:buFont typeface="Wingdings" panose="05000000000000000000" pitchFamily="2" charset="2"/>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57525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27432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 name="Date Placeholder 3"/>
          <p:cNvSpPr>
            <a:spLocks noGrp="1"/>
          </p:cNvSpPr>
          <p:nvPr>
            <p:ph type="dt" sz="half" idx="10"/>
          </p:nvPr>
        </p:nvSpPr>
        <p:spPr/>
        <p:txBody>
          <a:bodyPr/>
          <a:lstStyle/>
          <a:p>
            <a:fld id="{AC8576D4-EFBA-4211-8C96-66595228CA63}" type="datetime1">
              <a:rPr lang="en-US" smtClean="0"/>
              <a:t>12/10/2017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dirty="0"/>
          </a:p>
        </p:txBody>
      </p:sp>
      <p:sp>
        <p:nvSpPr>
          <p:cNvPr id="3" name="Text Placeholder 2"/>
          <p:cNvSpPr>
            <a:spLocks noGrp="1"/>
          </p:cNvSpPr>
          <p:nvPr>
            <p:ph type="body" idx="1"/>
          </p:nvPr>
        </p:nvSpPr>
        <p:spPr>
          <a:xfrm>
            <a:off x="1295400" y="4572000"/>
            <a:ext cx="9601200" cy="841248"/>
          </a:xfrm>
        </p:spPr>
        <p:txBody>
          <a:bodyPr anchor="t"/>
          <a:lstStyle>
            <a:lvl1pPr marL="0" indent="0" algn="ctr">
              <a:spcBef>
                <a:spcPts val="0"/>
              </a:spcBef>
              <a:buNone/>
              <a:defRPr sz="2000" cap="all"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2" name="Title 1"/>
          <p:cNvSpPr>
            <a:spLocks noGrp="1"/>
          </p:cNvSpPr>
          <p:nvPr>
            <p:ph type="title"/>
          </p:nvPr>
        </p:nvSpPr>
        <p:spPr>
          <a:xfrm>
            <a:off x="1295400" y="2130552"/>
            <a:ext cx="9601200" cy="2359152"/>
          </a:xfrm>
        </p:spPr>
        <p:txBody>
          <a:bodyPr anchor="b">
            <a:normAutofit/>
          </a:bodyPr>
          <a:lstStyle>
            <a:lvl1pPr algn="ctr">
              <a:defRPr sz="5400" b="0">
                <a:solidFill>
                  <a:schemeClr val="bg1"/>
                </a:solidFill>
              </a:defRPr>
            </a:lvl1pPr>
          </a:lstStyle>
          <a:p>
            <a:r>
              <a:rPr lang="en-US"/>
              <a:t>Click to edit Master title style</a:t>
            </a:r>
            <a:endParaRPr/>
          </a:p>
        </p:txBody>
      </p:sp>
    </p:spTree>
    <p:extLst>
      <p:ext uri="{BB962C8B-B14F-4D97-AF65-F5344CB8AC3E}">
        <p14:creationId xmlns:p14="http://schemas.microsoft.com/office/powerpoint/2010/main" val="36646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37ED695-644C-4C1F-9427-69F96E6B1DA9}" type="datetime1">
              <a:rPr lang="en-US" smtClean="0"/>
              <a:t>12/10/2017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06EF73-9DB8-4763-865F-2F88181A4732}" type="slidenum">
              <a:rPr lang="en-US" smtClean="0"/>
              <a:t>‹#›</a:t>
            </a:fld>
            <a:endParaRPr lang="en-US" dirty="0"/>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341120" y="467360"/>
            <a:ext cx="9509760" cy="1233424"/>
          </a:xfrm>
        </p:spPr>
        <p:txBody>
          <a:bodyPr/>
          <a:lstStyle/>
          <a:p>
            <a:r>
              <a:rPr lang="en-US"/>
              <a:t>Click to edit Master title style</a:t>
            </a:r>
            <a:endParaRPr/>
          </a:p>
        </p:txBody>
      </p:sp>
    </p:spTree>
    <p:extLst>
      <p:ext uri="{BB962C8B-B14F-4D97-AF65-F5344CB8AC3E}">
        <p14:creationId xmlns:p14="http://schemas.microsoft.com/office/powerpoint/2010/main" val="9382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9ECF27D-A26F-4735-ADFB-313D29112FDB}" type="datetime1">
              <a:rPr lang="en-US" smtClean="0"/>
              <a:t>12/10/2017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dirty="0"/>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p:cNvSpPr>
            <a:spLocks noGrp="1"/>
          </p:cNvSpPr>
          <p:nvPr>
            <p:ph type="title"/>
          </p:nvPr>
        </p:nvSpPr>
        <p:spPr>
          <a:xfrm>
            <a:off x="1341120" y="466344"/>
            <a:ext cx="9509760" cy="1234440"/>
          </a:xfrm>
        </p:spPr>
        <p:txBody>
          <a:bodyPr/>
          <a:lstStyle/>
          <a:p>
            <a:r>
              <a:rPr lang="en-US"/>
              <a:t>Click to edit Master title style</a:t>
            </a:r>
            <a:endParaRPr/>
          </a:p>
        </p:txBody>
      </p:sp>
    </p:spTree>
    <p:extLst>
      <p:ext uri="{BB962C8B-B14F-4D97-AF65-F5344CB8AC3E}">
        <p14:creationId xmlns:p14="http://schemas.microsoft.com/office/powerpoint/2010/main" val="385356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D03EA-CB8C-4E0C-A1D7-56FEA0B95B2A}" type="datetime1">
              <a:rPr lang="en-US" smtClean="0"/>
              <a:t>12/10/2017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en-US" smtClean="0"/>
              <a:t>‹#›</a:t>
            </a:fld>
            <a:endParaRPr lang="en-US"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35540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Date Placeholder 1"/>
          <p:cNvSpPr>
            <a:spLocks noGrp="1"/>
          </p:cNvSpPr>
          <p:nvPr>
            <p:ph type="dt" sz="half" idx="10"/>
          </p:nvPr>
        </p:nvSpPr>
        <p:spPr/>
        <p:txBody>
          <a:bodyPr/>
          <a:lstStyle/>
          <a:p>
            <a:fld id="{2A3F69D7-3A79-421A-B99B-CB653E420B85}" type="datetime1">
              <a:rPr lang="en-US" smtClean="0"/>
              <a:t>12/10/2017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A8D9AD5-F248-4919-864A-CFD76CC027D6}" type="slidenum">
              <a:rPr lang="en-US" smtClean="0"/>
              <a:t>‹#›</a:t>
            </a:fld>
            <a:endParaRPr lang="en-US" dirty="0"/>
          </a:p>
        </p:txBody>
      </p:sp>
    </p:spTree>
    <p:extLst>
      <p:ext uri="{BB962C8B-B14F-4D97-AF65-F5344CB8AC3E}">
        <p14:creationId xmlns:p14="http://schemas.microsoft.com/office/powerpoint/2010/main" val="115794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1AC330F-D961-46F2-8194-4A078C1EA2E8}" type="datetime1">
              <a:rPr lang="en-US" smtClean="0"/>
              <a:t>12/10/2017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dirty="0"/>
          </a:p>
        </p:txBody>
      </p:sp>
      <p:sp>
        <p:nvSpPr>
          <p:cNvPr id="3" name="Content Placeholder 2"/>
          <p:cNvSpPr>
            <a:spLocks noGrp="1"/>
          </p:cNvSpPr>
          <p:nvPr>
            <p:ph idx="1"/>
          </p:nvPr>
        </p:nvSpPr>
        <p:spPr>
          <a:xfrm>
            <a:off x="457200" y="758952"/>
            <a:ext cx="6629400" cy="533095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470648" y="4361688"/>
            <a:ext cx="4206240" cy="1728216"/>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 name="Title 1"/>
          <p:cNvSpPr>
            <a:spLocks noGrp="1"/>
          </p:cNvSpPr>
          <p:nvPr>
            <p:ph type="title"/>
          </p:nvPr>
        </p:nvSpPr>
        <p:spPr>
          <a:xfrm>
            <a:off x="7470648" y="2350008"/>
            <a:ext cx="4206240" cy="1993392"/>
          </a:xfrm>
        </p:spPr>
        <p:txBody>
          <a:bodyPr anchor="b">
            <a:normAutofit/>
          </a:bodyPr>
          <a:lstStyle>
            <a:lvl1pPr>
              <a:defRPr sz="3400" b="0"/>
            </a:lvl1pPr>
          </a:lstStyle>
          <a:p>
            <a:r>
              <a:rPr lang="en-US"/>
              <a:t>Click to edit Master title style</a:t>
            </a:r>
            <a:endParaRPr/>
          </a:p>
        </p:txBody>
      </p:sp>
    </p:spTree>
    <p:extLst>
      <p:ext uri="{BB962C8B-B14F-4D97-AF65-F5344CB8AC3E}">
        <p14:creationId xmlns:p14="http://schemas.microsoft.com/office/powerpoint/2010/main" val="380917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6A14602-70C9-4A60-9B5B-E1891C08A54A}" type="datetime1">
              <a:rPr lang="en-US" smtClean="0"/>
              <a:t>12/10/2017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dirty="0"/>
          </a:p>
        </p:txBody>
      </p:sp>
      <p:sp>
        <p:nvSpPr>
          <p:cNvPr id="3" name="Picture Placeholder 2"/>
          <p:cNvSpPr>
            <a:spLocks noGrp="1"/>
          </p:cNvSpPr>
          <p:nvPr>
            <p:ph type="pic" idx="1"/>
          </p:nvPr>
        </p:nvSpPr>
        <p:spPr>
          <a:xfrm>
            <a:off x="301752" y="502920"/>
            <a:ext cx="6702552" cy="5843016"/>
          </a:xfrm>
          <a:solidFill>
            <a:schemeClr val="accent1">
              <a:lumMod val="40000"/>
              <a:lumOff val="60000"/>
            </a:schemeClr>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470648" y="4361688"/>
            <a:ext cx="4206240" cy="1728216"/>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 name="Title 1"/>
          <p:cNvSpPr>
            <a:spLocks noGrp="1"/>
          </p:cNvSpPr>
          <p:nvPr>
            <p:ph type="title"/>
          </p:nvPr>
        </p:nvSpPr>
        <p:spPr>
          <a:xfrm>
            <a:off x="7470648" y="2350008"/>
            <a:ext cx="4206240" cy="1993392"/>
          </a:xfrm>
        </p:spPr>
        <p:txBody>
          <a:bodyPr anchor="b">
            <a:normAutofit/>
          </a:bodyPr>
          <a:lstStyle>
            <a:lvl1pPr>
              <a:defRPr sz="3400" b="0"/>
            </a:lvl1pPr>
          </a:lstStyle>
          <a:p>
            <a:r>
              <a:rPr lang="en-US"/>
              <a:t>Click to edit Master title style</a:t>
            </a:r>
            <a:endParaRPr/>
          </a:p>
        </p:txBody>
      </p:sp>
    </p:spTree>
    <p:extLst>
      <p:ext uri="{BB962C8B-B14F-4D97-AF65-F5344CB8AC3E}">
        <p14:creationId xmlns:p14="http://schemas.microsoft.com/office/powerpoint/2010/main" val="322390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Ref idx="1001">
        <a:schemeClr val="bg1"/>
      </p:bgRef>
    </p:bg>
    <p:spTree>
      <p:nvGrpSpPr>
        <p:cNvPr id="1" name=""/>
        <p:cNvGrpSpPr/>
        <p:nvPr/>
      </p:nvGrpSpPr>
      <p:grpSpPr>
        <a:xfrm>
          <a:off x="0" y="0"/>
          <a:ext cx="0" cy="0"/>
          <a:chOff x="0" y="0"/>
          <a:chExt cx="0" cy="0"/>
        </a:xfrm>
      </p:grpSpPr>
      <p:sp>
        <p:nvSpPr>
          <p:cNvPr id="7" name="Rectangle 6"/>
          <p:cNvSpPr/>
          <p:nvPr/>
        </p:nvSpPr>
        <p:spPr>
          <a:xfrm>
            <a:off x="0" y="6583680"/>
            <a:ext cx="12192000"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800">
                <a:solidFill>
                  <a:schemeClr val="tx1">
                    <a:tint val="75000"/>
                  </a:schemeClr>
                </a:solidFill>
              </a:defRPr>
            </a:lvl1pPr>
          </a:lstStyle>
          <a:p>
            <a:fld id="{BB182484-C174-4118-BC1C-29AA67119CBC}" type="datetime1">
              <a:rPr lang="en-US" smtClean="0"/>
              <a:t>12/10/2017</a:t>
            </a:fld>
            <a:endParaRPr lang="en-US"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80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800">
                <a:solidFill>
                  <a:schemeClr val="tx1">
                    <a:tint val="75000"/>
                  </a:schemeClr>
                </a:solidFill>
              </a:defRPr>
            </a:lvl1pPr>
          </a:lstStyle>
          <a:p>
            <a:fld id="{CA8D9AD5-F248-4919-864A-CFD76CC027D6}" type="slidenum">
              <a:rPr lang="en-US" smtClean="0"/>
              <a:pPr/>
              <a:t>‹#›</a:t>
            </a:fld>
            <a:endParaRPr lang="en-US" dirty="0"/>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dirty="0"/>
          </a:p>
        </p:txBody>
      </p:sp>
    </p:spTree>
    <p:extLst>
      <p:ext uri="{BB962C8B-B14F-4D97-AF65-F5344CB8AC3E}">
        <p14:creationId xmlns:p14="http://schemas.microsoft.com/office/powerpoint/2010/main" val="211145616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SzPct val="80000"/>
        <a:buFont typeface="Wingdings 2" panose="05020102010507070707" pitchFamily="18" charset="2"/>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SzPct val="80000"/>
        <a:buFont typeface="Wingdings" panose="05000000000000000000" pitchFamily="2" charset="2"/>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SzPct val="80000"/>
        <a:buFont typeface="Wingdings" panose="05000000000000000000" pitchFamily="2" charset="2"/>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SzPct val="80000"/>
        <a:buFont typeface="Wingdings" panose="05000000000000000000" pitchFamily="2" charset="2"/>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SzPct val="80000"/>
        <a:buFont typeface="Wingdings" panose="05000000000000000000" pitchFamily="2" charset="2"/>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Clr>
          <a:schemeClr val="accent1"/>
        </a:buClr>
        <a:buFont typeface="Wingdings" panose="05000000000000000000" pitchFamily="2" charset="2"/>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Clr>
          <a:schemeClr val="accent1"/>
        </a:buClr>
        <a:buFont typeface="Wingdings" panose="05000000000000000000" pitchFamily="2" charset="2"/>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Clr>
          <a:schemeClr val="accent1"/>
        </a:buClr>
        <a:buFont typeface="Wingdings" panose="05000000000000000000" pitchFamily="2" charset="2"/>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Clr>
          <a:schemeClr val="accent1"/>
        </a:buClr>
        <a:buFont typeface="Wingdings" panose="05000000000000000000" pitchFamily="2" charset="2"/>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Presenter</a:t>
            </a:r>
          </a:p>
          <a:p>
            <a:endParaRPr lang="en-US" dirty="0"/>
          </a:p>
        </p:txBody>
      </p:sp>
      <p:sp>
        <p:nvSpPr>
          <p:cNvPr id="2" name="Title 1"/>
          <p:cNvSpPr>
            <a:spLocks noGrp="1"/>
          </p:cNvSpPr>
          <p:nvPr>
            <p:ph type="ctrTitle"/>
          </p:nvPr>
        </p:nvSpPr>
        <p:spPr/>
        <p:txBody>
          <a:bodyPr/>
          <a:lstStyle/>
          <a:p>
            <a:r>
              <a:rPr lang="en-US" dirty="0"/>
              <a:t>The Ultimate Shooting Game</a:t>
            </a:r>
          </a:p>
        </p:txBody>
      </p:sp>
    </p:spTree>
    <p:extLst>
      <p:ext uri="{BB962C8B-B14F-4D97-AF65-F5344CB8AC3E}">
        <p14:creationId xmlns:p14="http://schemas.microsoft.com/office/powerpoint/2010/main" val="427784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D65EB3-2769-4892-95D4-59241B1E44F9}"/>
              </a:ext>
            </a:extLst>
          </p:cNvPr>
          <p:cNvSpPr>
            <a:spLocks noGrp="1"/>
          </p:cNvSpPr>
          <p:nvPr>
            <p:ph type="title"/>
          </p:nvPr>
        </p:nvSpPr>
        <p:spPr>
          <a:xfrm>
            <a:off x="1003852" y="566796"/>
            <a:ext cx="9601200" cy="841248"/>
          </a:xfrm>
        </p:spPr>
        <p:txBody>
          <a:bodyPr/>
          <a:lstStyle/>
          <a:p>
            <a:r>
              <a:rPr lang="en-US" dirty="0"/>
              <a:t>Project Implementation</a:t>
            </a:r>
          </a:p>
        </p:txBody>
      </p:sp>
      <p:pic>
        <p:nvPicPr>
          <p:cNvPr id="9" name="Picture 8">
            <a:extLst>
              <a:ext uri="{FF2B5EF4-FFF2-40B4-BE49-F238E27FC236}">
                <a16:creationId xmlns:a16="http://schemas.microsoft.com/office/drawing/2014/main" id="{9CA18616-5132-4F5A-8365-98DEADD7F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470" y="1658926"/>
            <a:ext cx="8953963" cy="4632278"/>
          </a:xfrm>
          <a:prstGeom prst="rect">
            <a:avLst/>
          </a:prstGeom>
        </p:spPr>
      </p:pic>
    </p:spTree>
    <p:extLst>
      <p:ext uri="{BB962C8B-B14F-4D97-AF65-F5344CB8AC3E}">
        <p14:creationId xmlns:p14="http://schemas.microsoft.com/office/powerpoint/2010/main" val="384497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725149-C410-4EED-8B59-CC03CB3D5129}"/>
              </a:ext>
            </a:extLst>
          </p:cNvPr>
          <p:cNvSpPr>
            <a:spLocks noGrp="1"/>
          </p:cNvSpPr>
          <p:nvPr>
            <p:ph type="body" idx="1"/>
          </p:nvPr>
        </p:nvSpPr>
        <p:spPr>
          <a:xfrm>
            <a:off x="1295400" y="1742396"/>
            <a:ext cx="9601200" cy="4306956"/>
          </a:xfrm>
        </p:spPr>
        <p:txBody>
          <a:bodyPr>
            <a:normAutofit lnSpcReduction="10000"/>
          </a:bodyPr>
          <a:lstStyle/>
          <a:p>
            <a:pPr marL="457200" lvl="0" indent="-457200">
              <a:buAutoNum type="arabicPeriod"/>
            </a:pPr>
            <a:r>
              <a:rPr lang="en-US" dirty="0"/>
              <a:t>1. outtextxy(x_coordinate,y_coordinate,char* textstring): It silmpy prints the given string to </a:t>
            </a:r>
            <a:r>
              <a:rPr lang="en-US" dirty="0" err="1"/>
              <a:t>to</a:t>
            </a:r>
            <a:r>
              <a:rPr lang="en-US" dirty="0"/>
              <a:t> given coordinates.</a:t>
            </a:r>
          </a:p>
          <a:p>
            <a:pPr marL="457200" lvl="0" indent="-457200">
              <a:buAutoNum type="arabicPeriod"/>
            </a:pPr>
            <a:endParaRPr lang="en-US" dirty="0"/>
          </a:p>
          <a:p>
            <a:pPr lvl="0"/>
            <a:r>
              <a:rPr lang="en-US" dirty="0"/>
              <a:t>2. </a:t>
            </a:r>
            <a:r>
              <a:rPr lang="en-US" dirty="0" err="1"/>
              <a:t>settextstyle</a:t>
            </a:r>
            <a:r>
              <a:rPr lang="en-US" dirty="0"/>
              <a:t>(</a:t>
            </a:r>
            <a:r>
              <a:rPr lang="en-US" dirty="0" err="1"/>
              <a:t>int</a:t>
            </a:r>
            <a:r>
              <a:rPr lang="en-US" dirty="0"/>
              <a:t> </a:t>
            </a:r>
            <a:r>
              <a:rPr lang="en-US" dirty="0" err="1"/>
              <a:t>font,int</a:t>
            </a:r>
            <a:r>
              <a:rPr lang="en-US" dirty="0"/>
              <a:t> </a:t>
            </a:r>
            <a:r>
              <a:rPr lang="en-US" dirty="0" err="1"/>
              <a:t>direction,int</a:t>
            </a:r>
            <a:r>
              <a:rPr lang="en-US" dirty="0"/>
              <a:t> </a:t>
            </a:r>
            <a:r>
              <a:rPr lang="en-US" dirty="0" err="1"/>
              <a:t>charsize</a:t>
            </a:r>
            <a:r>
              <a:rPr lang="en-US" dirty="0"/>
              <a:t>): It decides to font of the string which we like to print.</a:t>
            </a:r>
          </a:p>
          <a:p>
            <a:pPr lvl="0"/>
            <a:endParaRPr lang="en-US" dirty="0"/>
          </a:p>
          <a:p>
            <a:r>
              <a:rPr lang="en-US" dirty="0"/>
              <a:t>3. </a:t>
            </a:r>
            <a:r>
              <a:rPr lang="en-US" dirty="0" err="1"/>
              <a:t>setcolor</a:t>
            </a:r>
            <a:r>
              <a:rPr lang="en-US" dirty="0"/>
              <a:t>(color name) : It decide the color of the whatever printing after this function line.</a:t>
            </a:r>
          </a:p>
          <a:p>
            <a:endParaRPr lang="en-US" dirty="0"/>
          </a:p>
          <a:p>
            <a:pPr lvl="0"/>
            <a:r>
              <a:rPr lang="en-US" dirty="0"/>
              <a:t>4. circle(</a:t>
            </a:r>
            <a:r>
              <a:rPr lang="en-US" dirty="0" err="1"/>
              <a:t>x_center_coordinate,y_center_coordinate,radius</a:t>
            </a:r>
            <a:r>
              <a:rPr lang="en-US" dirty="0"/>
              <a:t>): make circle at </a:t>
            </a:r>
            <a:r>
              <a:rPr lang="en-US" dirty="0" err="1"/>
              <a:t>at</a:t>
            </a:r>
            <a:r>
              <a:rPr lang="en-US" dirty="0"/>
              <a:t> provided center.</a:t>
            </a:r>
          </a:p>
          <a:p>
            <a:pPr lvl="0"/>
            <a:r>
              <a:rPr lang="en-US" dirty="0"/>
              <a:t>5. line(x1,y1,x2,y2): make line from (x1,y1) to (x2,y2).</a:t>
            </a:r>
          </a:p>
          <a:p>
            <a:pPr lvl="0"/>
            <a:r>
              <a:rPr lang="en-US" dirty="0"/>
              <a:t>6. delay(time(</a:t>
            </a:r>
            <a:r>
              <a:rPr lang="en-US" dirty="0" err="1"/>
              <a:t>ms</a:t>
            </a:r>
            <a:r>
              <a:rPr lang="en-US" dirty="0"/>
              <a:t>)): stop the code execution for that much </a:t>
            </a:r>
            <a:r>
              <a:rPr lang="en-US" dirty="0" err="1"/>
              <a:t>milli</a:t>
            </a:r>
            <a:r>
              <a:rPr lang="en-US" dirty="0"/>
              <a:t> seconds.</a:t>
            </a:r>
          </a:p>
          <a:p>
            <a:pPr lvl="0"/>
            <a:r>
              <a:rPr lang="en-US" dirty="0"/>
              <a:t>7. </a:t>
            </a:r>
            <a:r>
              <a:rPr lang="en-US" dirty="0" err="1"/>
              <a:t>getch</a:t>
            </a:r>
            <a:r>
              <a:rPr lang="en-US" dirty="0"/>
              <a:t>(): saves char in its stream.</a:t>
            </a:r>
          </a:p>
          <a:p>
            <a:pPr lvl="0"/>
            <a:r>
              <a:rPr lang="en-US" dirty="0"/>
              <a:t>8. </a:t>
            </a:r>
            <a:r>
              <a:rPr lang="en-US" dirty="0" err="1"/>
              <a:t>cleardevice</a:t>
            </a:r>
            <a:r>
              <a:rPr lang="en-US" dirty="0"/>
              <a:t>(): clear the whole screen .</a:t>
            </a:r>
          </a:p>
          <a:p>
            <a:pPr lvl="0"/>
            <a:r>
              <a:rPr lang="en-US" dirty="0"/>
              <a:t>9. </a:t>
            </a:r>
            <a:r>
              <a:rPr lang="en-US" dirty="0" err="1"/>
              <a:t>initwindow</a:t>
            </a:r>
            <a:r>
              <a:rPr lang="en-US" dirty="0"/>
              <a:t>(): creates a window on which we work in graphics.</a:t>
            </a:r>
          </a:p>
          <a:p>
            <a:endParaRPr lang="en-US" dirty="0"/>
          </a:p>
          <a:p>
            <a:pPr lvl="0"/>
            <a:endParaRPr lang="en-US" dirty="0"/>
          </a:p>
          <a:p>
            <a:endParaRPr lang="en-US" dirty="0"/>
          </a:p>
        </p:txBody>
      </p:sp>
      <p:sp>
        <p:nvSpPr>
          <p:cNvPr id="3" name="Title 2">
            <a:extLst>
              <a:ext uri="{FF2B5EF4-FFF2-40B4-BE49-F238E27FC236}">
                <a16:creationId xmlns:a16="http://schemas.microsoft.com/office/drawing/2014/main" id="{5969E14E-4958-44F5-ABE8-CA3196345018}"/>
              </a:ext>
            </a:extLst>
          </p:cNvPr>
          <p:cNvSpPr>
            <a:spLocks noGrp="1"/>
          </p:cNvSpPr>
          <p:nvPr>
            <p:ph type="title"/>
          </p:nvPr>
        </p:nvSpPr>
        <p:spPr>
          <a:xfrm>
            <a:off x="1573696" y="-914400"/>
            <a:ext cx="9601200" cy="2359152"/>
          </a:xfrm>
        </p:spPr>
        <p:txBody>
          <a:bodyPr>
            <a:normAutofit/>
          </a:bodyPr>
          <a:lstStyle/>
          <a:p>
            <a:r>
              <a:rPr lang="en-US" sz="2800" b="1" cap="small" dirty="0"/>
              <a:t>Basic functions which we have used from graphcs.h</a:t>
            </a:r>
            <a:br>
              <a:rPr lang="en-US" sz="2800" b="1" cap="small" dirty="0"/>
            </a:br>
            <a:endParaRPr lang="en-US" sz="2800" dirty="0"/>
          </a:p>
        </p:txBody>
      </p:sp>
    </p:spTree>
    <p:extLst>
      <p:ext uri="{BB962C8B-B14F-4D97-AF65-F5344CB8AC3E}">
        <p14:creationId xmlns:p14="http://schemas.microsoft.com/office/powerpoint/2010/main" val="271559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BA8958-D24F-43DD-82E1-83AE62496F13}"/>
              </a:ext>
            </a:extLst>
          </p:cNvPr>
          <p:cNvSpPr>
            <a:spLocks noGrp="1"/>
          </p:cNvSpPr>
          <p:nvPr>
            <p:ph type="body" idx="1"/>
          </p:nvPr>
        </p:nvSpPr>
        <p:spPr>
          <a:xfrm>
            <a:off x="1295400" y="2941983"/>
            <a:ext cx="9601200" cy="3379303"/>
          </a:xfrm>
        </p:spPr>
        <p:txBody>
          <a:bodyPr>
            <a:normAutofit lnSpcReduction="10000"/>
          </a:bodyPr>
          <a:lstStyle/>
          <a:p>
            <a:pPr marL="457200" lvl="0" indent="-457200">
              <a:buAutoNum type="arabicPeriod"/>
            </a:pPr>
            <a:r>
              <a:rPr lang="en-US" dirty="0"/>
              <a:t>1. This Tank is actually you, you have to move this and protect this.</a:t>
            </a:r>
          </a:p>
          <a:p>
            <a:pPr marL="457200" lvl="0" indent="-457200">
              <a:buAutoNum type="arabicPeriod"/>
            </a:pPr>
            <a:r>
              <a:rPr lang="en-US" dirty="0"/>
              <a:t>           </a:t>
            </a:r>
          </a:p>
          <a:p>
            <a:pPr lvl="0"/>
            <a:r>
              <a:rPr lang="en-US" dirty="0"/>
              <a:t>2. The triangle represents your gun you can rotate it as you like you have to shoot at the circles generating randomly on the screen using this gun.</a:t>
            </a:r>
          </a:p>
          <a:p>
            <a:pPr lvl="0"/>
            <a:r>
              <a:rPr lang="en-US" dirty="0"/>
              <a:t>3. The red bar represents your health.</a:t>
            </a:r>
          </a:p>
          <a:p>
            <a:pPr lvl="0"/>
            <a:endParaRPr lang="en-US" dirty="0"/>
          </a:p>
          <a:p>
            <a:pPr lvl="0"/>
            <a:r>
              <a:rPr lang="en-US" dirty="0"/>
              <a:t>4. Initially you have 7 health means you can take upto 7 damage from bullets.</a:t>
            </a:r>
          </a:p>
          <a:p>
            <a:pPr lvl="0"/>
            <a:endParaRPr lang="en-US" dirty="0"/>
          </a:p>
          <a:p>
            <a:pPr lvl="0"/>
            <a:r>
              <a:rPr lang="en-US" dirty="0"/>
              <a:t>5. After getting certain amount of score level will be changed and you health bar will get full and then you can get upto 14 damage from the bullets.</a:t>
            </a:r>
          </a:p>
          <a:p>
            <a:pPr lvl="0"/>
            <a:endParaRPr lang="en-US" dirty="0"/>
          </a:p>
          <a:p>
            <a:pPr lvl="0"/>
            <a:r>
              <a:rPr lang="en-US" dirty="0"/>
              <a:t>6. As the damage increases your red bar will Starts decreasing.</a:t>
            </a:r>
          </a:p>
          <a:p>
            <a:endParaRPr lang="en-US" dirty="0"/>
          </a:p>
        </p:txBody>
      </p:sp>
      <p:sp>
        <p:nvSpPr>
          <p:cNvPr id="3" name="Title 2">
            <a:extLst>
              <a:ext uri="{FF2B5EF4-FFF2-40B4-BE49-F238E27FC236}">
                <a16:creationId xmlns:a16="http://schemas.microsoft.com/office/drawing/2014/main" id="{188402EF-321F-49D6-BB8C-A32F1C44EBF2}"/>
              </a:ext>
            </a:extLst>
          </p:cNvPr>
          <p:cNvSpPr>
            <a:spLocks noGrp="1"/>
          </p:cNvSpPr>
          <p:nvPr>
            <p:ph type="title"/>
          </p:nvPr>
        </p:nvSpPr>
        <p:spPr>
          <a:xfrm>
            <a:off x="1202634" y="805336"/>
            <a:ext cx="9601200" cy="983708"/>
          </a:xfrm>
        </p:spPr>
        <p:txBody>
          <a:bodyPr/>
          <a:lstStyle/>
          <a:p>
            <a:r>
              <a:rPr lang="en-US" dirty="0"/>
              <a:t>Health bar and shooter</a:t>
            </a:r>
          </a:p>
        </p:txBody>
      </p:sp>
      <p:pic>
        <p:nvPicPr>
          <p:cNvPr id="4" name="Picture 3">
            <a:extLst>
              <a:ext uri="{FF2B5EF4-FFF2-40B4-BE49-F238E27FC236}">
                <a16:creationId xmlns:a16="http://schemas.microsoft.com/office/drawing/2014/main" id="{BE82EC98-3574-48A1-B93A-3A7912F61BB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75759" y="2176876"/>
            <a:ext cx="1838325" cy="542925"/>
          </a:xfrm>
          <a:prstGeom prst="rect">
            <a:avLst/>
          </a:prstGeom>
          <a:noFill/>
          <a:ln>
            <a:noFill/>
          </a:ln>
        </p:spPr>
      </p:pic>
      <p:pic>
        <p:nvPicPr>
          <p:cNvPr id="5" name="Picture 4">
            <a:extLst>
              <a:ext uri="{FF2B5EF4-FFF2-40B4-BE49-F238E27FC236}">
                <a16:creationId xmlns:a16="http://schemas.microsoft.com/office/drawing/2014/main" id="{715F7926-FF14-4525-893D-CC1DCD75A3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80156" y="2153685"/>
            <a:ext cx="1400175" cy="542925"/>
          </a:xfrm>
          <a:prstGeom prst="rect">
            <a:avLst/>
          </a:prstGeom>
          <a:noFill/>
          <a:ln>
            <a:noFill/>
          </a:ln>
        </p:spPr>
      </p:pic>
    </p:spTree>
    <p:extLst>
      <p:ext uri="{BB962C8B-B14F-4D97-AF65-F5344CB8AC3E}">
        <p14:creationId xmlns:p14="http://schemas.microsoft.com/office/powerpoint/2010/main" val="308924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09BBF-62FC-4D2C-BA07-5B8521A9497B}"/>
              </a:ext>
            </a:extLst>
          </p:cNvPr>
          <p:cNvSpPr>
            <a:spLocks noGrp="1"/>
          </p:cNvSpPr>
          <p:nvPr>
            <p:ph type="body" idx="1"/>
          </p:nvPr>
        </p:nvSpPr>
        <p:spPr>
          <a:xfrm>
            <a:off x="1295400" y="3657600"/>
            <a:ext cx="9601200" cy="2742934"/>
          </a:xfrm>
        </p:spPr>
        <p:txBody>
          <a:bodyPr/>
          <a:lstStyle/>
          <a:p>
            <a:pPr lvl="0"/>
            <a:r>
              <a:rPr lang="en-US" dirty="0"/>
              <a:t>1. This object will be generated on your screen randomly anywhere you have to shoot the inner bigger circle before it disappears</a:t>
            </a:r>
          </a:p>
          <a:p>
            <a:pPr lvl="0"/>
            <a:r>
              <a:rPr lang="en-US" dirty="0"/>
              <a:t>2. Radius of the inner circle will be decreasing at some rate after which it will disappear and your life will decrease.</a:t>
            </a:r>
          </a:p>
          <a:p>
            <a:r>
              <a:rPr lang="en-US" dirty="0"/>
              <a:t>3. Those 2 blue circles will be rotating in opposite direction to each other around the inner circle and these two will be an obstacle for you to shoot the inner circle.</a:t>
            </a:r>
          </a:p>
          <a:p>
            <a:pPr lvl="0"/>
            <a:endParaRPr lang="en-US" dirty="0"/>
          </a:p>
          <a:p>
            <a:r>
              <a:rPr lang="en-US" dirty="0"/>
              <a:t> </a:t>
            </a:r>
          </a:p>
          <a:p>
            <a:endParaRPr lang="en-US" dirty="0"/>
          </a:p>
        </p:txBody>
      </p:sp>
      <p:sp>
        <p:nvSpPr>
          <p:cNvPr id="3" name="Title 2">
            <a:extLst>
              <a:ext uri="{FF2B5EF4-FFF2-40B4-BE49-F238E27FC236}">
                <a16:creationId xmlns:a16="http://schemas.microsoft.com/office/drawing/2014/main" id="{2FCC3C12-6721-450C-81DD-5F22146E9889}"/>
              </a:ext>
            </a:extLst>
          </p:cNvPr>
          <p:cNvSpPr>
            <a:spLocks noGrp="1"/>
          </p:cNvSpPr>
          <p:nvPr>
            <p:ph type="title"/>
          </p:nvPr>
        </p:nvSpPr>
        <p:spPr>
          <a:xfrm>
            <a:off x="1441174" y="457465"/>
            <a:ext cx="9601200" cy="1298713"/>
          </a:xfrm>
        </p:spPr>
        <p:txBody>
          <a:bodyPr/>
          <a:lstStyle/>
          <a:p>
            <a:r>
              <a:rPr lang="en-US" dirty="0"/>
              <a:t>Randomly generating circles</a:t>
            </a:r>
          </a:p>
        </p:txBody>
      </p:sp>
      <p:pic>
        <p:nvPicPr>
          <p:cNvPr id="4" name="Picture 3">
            <a:extLst>
              <a:ext uri="{FF2B5EF4-FFF2-40B4-BE49-F238E27FC236}">
                <a16:creationId xmlns:a16="http://schemas.microsoft.com/office/drawing/2014/main" id="{54F6083D-776D-4F5B-8034-5B82B87C58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98429" y="1878213"/>
            <a:ext cx="1809750" cy="1428750"/>
          </a:xfrm>
          <a:prstGeom prst="rect">
            <a:avLst/>
          </a:prstGeom>
          <a:noFill/>
          <a:ln>
            <a:noFill/>
          </a:ln>
        </p:spPr>
      </p:pic>
      <p:pic>
        <p:nvPicPr>
          <p:cNvPr id="5" name="Picture 4">
            <a:extLst>
              <a:ext uri="{FF2B5EF4-FFF2-40B4-BE49-F238E27FC236}">
                <a16:creationId xmlns:a16="http://schemas.microsoft.com/office/drawing/2014/main" id="{8AD2D893-DC70-4B0A-A4A1-AE17C22DBD3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3823" y="1900446"/>
            <a:ext cx="1752600" cy="1419225"/>
          </a:xfrm>
          <a:prstGeom prst="rect">
            <a:avLst/>
          </a:prstGeom>
          <a:noFill/>
          <a:ln>
            <a:noFill/>
          </a:ln>
        </p:spPr>
      </p:pic>
    </p:spTree>
    <p:extLst>
      <p:ext uri="{BB962C8B-B14F-4D97-AF65-F5344CB8AC3E}">
        <p14:creationId xmlns:p14="http://schemas.microsoft.com/office/powerpoint/2010/main" val="372596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997D7-3EE3-46A8-87B5-B393523CED18}"/>
              </a:ext>
            </a:extLst>
          </p:cNvPr>
          <p:cNvSpPr>
            <a:spLocks noGrp="1"/>
          </p:cNvSpPr>
          <p:nvPr>
            <p:ph type="body" idx="1"/>
          </p:nvPr>
        </p:nvSpPr>
        <p:spPr>
          <a:xfrm>
            <a:off x="1295400" y="3509076"/>
            <a:ext cx="9601200" cy="2991413"/>
          </a:xfrm>
        </p:spPr>
        <p:txBody>
          <a:bodyPr/>
          <a:lstStyle/>
          <a:p>
            <a:pPr marL="457200" lvl="0" indent="-457200">
              <a:buAutoNum type="arabicPeriod"/>
            </a:pPr>
            <a:r>
              <a:rPr lang="en-US" dirty="0"/>
              <a:t>1. Initially player will have 3 lifes as you as game goes if you are unable to shoot the target circle your life will decrease.</a:t>
            </a:r>
          </a:p>
          <a:p>
            <a:pPr marL="457200" lvl="0" indent="-457200">
              <a:buAutoNum type="arabicPeriod"/>
            </a:pPr>
            <a:endParaRPr lang="en-US" dirty="0"/>
          </a:p>
          <a:p>
            <a:pPr lvl="0"/>
            <a:r>
              <a:rPr lang="en-US" dirty="0"/>
              <a:t>2. If you miss more than 3 circles you will not have any life lift so you will lose.</a:t>
            </a:r>
          </a:p>
          <a:p>
            <a:endParaRPr lang="en-US" dirty="0"/>
          </a:p>
        </p:txBody>
      </p:sp>
      <p:sp>
        <p:nvSpPr>
          <p:cNvPr id="3" name="Title 2">
            <a:extLst>
              <a:ext uri="{FF2B5EF4-FFF2-40B4-BE49-F238E27FC236}">
                <a16:creationId xmlns:a16="http://schemas.microsoft.com/office/drawing/2014/main" id="{56737B6C-0C46-47DB-8B5D-F5B99C1E42BA}"/>
              </a:ext>
            </a:extLst>
          </p:cNvPr>
          <p:cNvSpPr>
            <a:spLocks noGrp="1"/>
          </p:cNvSpPr>
          <p:nvPr>
            <p:ph type="title"/>
          </p:nvPr>
        </p:nvSpPr>
        <p:spPr>
          <a:xfrm>
            <a:off x="1202635" y="845091"/>
            <a:ext cx="9601200" cy="1672822"/>
          </a:xfrm>
        </p:spPr>
        <p:txBody>
          <a:bodyPr/>
          <a:lstStyle/>
          <a:p>
            <a:r>
              <a:rPr lang="en-US" b="1" cap="small" dirty="0"/>
              <a:t>Player’s Life</a:t>
            </a:r>
            <a:br>
              <a:rPr lang="en-US" b="1" cap="small" dirty="0"/>
            </a:br>
            <a:endParaRPr lang="en-US" dirty="0"/>
          </a:p>
        </p:txBody>
      </p:sp>
      <p:pic>
        <p:nvPicPr>
          <p:cNvPr id="4" name="Picture 3">
            <a:extLst>
              <a:ext uri="{FF2B5EF4-FFF2-40B4-BE49-F238E27FC236}">
                <a16:creationId xmlns:a16="http://schemas.microsoft.com/office/drawing/2014/main" id="{8AA7DC46-477A-4117-AE44-19AE01394A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52920" y="2060713"/>
            <a:ext cx="1028700" cy="923925"/>
          </a:xfrm>
          <a:prstGeom prst="rect">
            <a:avLst/>
          </a:prstGeom>
          <a:noFill/>
          <a:ln>
            <a:noFill/>
          </a:ln>
        </p:spPr>
      </p:pic>
      <p:pic>
        <p:nvPicPr>
          <p:cNvPr id="5" name="Picture 4">
            <a:extLst>
              <a:ext uri="{FF2B5EF4-FFF2-40B4-BE49-F238E27FC236}">
                <a16:creationId xmlns:a16="http://schemas.microsoft.com/office/drawing/2014/main" id="{24C340C5-CC1F-4291-984F-7DE462556DE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96859" y="2051188"/>
            <a:ext cx="1181100" cy="933450"/>
          </a:xfrm>
          <a:prstGeom prst="rect">
            <a:avLst/>
          </a:prstGeom>
          <a:noFill/>
          <a:ln>
            <a:noFill/>
          </a:ln>
        </p:spPr>
      </p:pic>
    </p:spTree>
    <p:extLst>
      <p:ext uri="{BB962C8B-B14F-4D97-AF65-F5344CB8AC3E}">
        <p14:creationId xmlns:p14="http://schemas.microsoft.com/office/powerpoint/2010/main" val="52992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4DDB78-73CE-410E-BA6F-386E962A82BF}"/>
              </a:ext>
            </a:extLst>
          </p:cNvPr>
          <p:cNvSpPr>
            <a:spLocks noGrp="1"/>
          </p:cNvSpPr>
          <p:nvPr>
            <p:ph type="body" idx="1"/>
          </p:nvPr>
        </p:nvSpPr>
        <p:spPr>
          <a:xfrm>
            <a:off x="1295400" y="2425148"/>
            <a:ext cx="9601200" cy="2988100"/>
          </a:xfrm>
        </p:spPr>
        <p:txBody>
          <a:bodyPr/>
          <a:lstStyle/>
          <a:p>
            <a:pPr marL="457200" indent="-457200">
              <a:buAutoNum type="arabicPeriod"/>
            </a:pPr>
            <a:r>
              <a:rPr lang="en-US" dirty="0"/>
              <a:t>1. As you break certain amount of score the level will get change speed of bullets falling from about will increase and color of the bullets will change from yellow to red and your health will increase from 7 to 14.</a:t>
            </a:r>
          </a:p>
          <a:p>
            <a:pPr marL="457200" indent="-457200">
              <a:buAutoNum type="arabicPeriod"/>
            </a:pPr>
            <a:endParaRPr lang="en-US" dirty="0"/>
          </a:p>
          <a:p>
            <a:pPr marL="457200" indent="-457200">
              <a:buAutoNum type="arabicPeriod"/>
            </a:pPr>
            <a:endParaRPr lang="en-US" dirty="0"/>
          </a:p>
          <a:p>
            <a:pPr marL="457200" indent="-457200">
              <a:buAutoNum type="arabicPeriod"/>
            </a:pPr>
            <a:r>
              <a:rPr lang="en-US" dirty="0"/>
              <a:t>2.Run  time polymorphism has been used to change the level of the game.</a:t>
            </a:r>
          </a:p>
          <a:p>
            <a:pPr marL="457200" indent="-457200">
              <a:buAutoNum type="arabicPeriod"/>
            </a:pPr>
            <a:r>
              <a:rPr lang="en-US" dirty="0"/>
              <a:t>Initially there is a pointer to a base player class that is pointing to it self as he beats certain amount of score level changes as poiter to player class starts pointing to pro player class.</a:t>
            </a:r>
          </a:p>
          <a:p>
            <a:pPr marL="457200" indent="-457200">
              <a:buAutoNum type="arabicPeriod"/>
            </a:pPr>
            <a:endParaRPr lang="en-US" dirty="0"/>
          </a:p>
          <a:p>
            <a:pPr marL="457200" indent="-457200">
              <a:buAutoNum type="arabicPeriod"/>
            </a:pPr>
            <a:endParaRPr lang="en-US" dirty="0"/>
          </a:p>
          <a:p>
            <a:endParaRPr lang="en-US" dirty="0"/>
          </a:p>
        </p:txBody>
      </p:sp>
      <p:sp>
        <p:nvSpPr>
          <p:cNvPr id="3" name="Title 2">
            <a:extLst>
              <a:ext uri="{FF2B5EF4-FFF2-40B4-BE49-F238E27FC236}">
                <a16:creationId xmlns:a16="http://schemas.microsoft.com/office/drawing/2014/main" id="{36777E01-B065-46C2-B183-2B351C23A51D}"/>
              </a:ext>
            </a:extLst>
          </p:cNvPr>
          <p:cNvSpPr>
            <a:spLocks noGrp="1"/>
          </p:cNvSpPr>
          <p:nvPr>
            <p:ph type="title"/>
          </p:nvPr>
        </p:nvSpPr>
        <p:spPr>
          <a:xfrm>
            <a:off x="1003852" y="990865"/>
            <a:ext cx="9601200" cy="1434283"/>
          </a:xfrm>
        </p:spPr>
        <p:txBody>
          <a:bodyPr>
            <a:normAutofit fontScale="90000"/>
          </a:bodyPr>
          <a:lstStyle/>
          <a:p>
            <a:r>
              <a:rPr lang="en-US" b="1" cap="small" dirty="0"/>
              <a:t>level change</a:t>
            </a:r>
            <a:br>
              <a:rPr lang="en-US" b="1" cap="small" dirty="0"/>
            </a:br>
            <a:endParaRPr lang="en-US" dirty="0"/>
          </a:p>
        </p:txBody>
      </p:sp>
    </p:spTree>
    <p:extLst>
      <p:ext uri="{BB962C8B-B14F-4D97-AF65-F5344CB8AC3E}">
        <p14:creationId xmlns:p14="http://schemas.microsoft.com/office/powerpoint/2010/main" val="343069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110B96-E5D5-41BA-8FD5-C7C943A3081E}"/>
              </a:ext>
            </a:extLst>
          </p:cNvPr>
          <p:cNvSpPr>
            <a:spLocks noGrp="1"/>
          </p:cNvSpPr>
          <p:nvPr>
            <p:ph type="body" idx="1"/>
          </p:nvPr>
        </p:nvSpPr>
        <p:spPr>
          <a:xfrm>
            <a:off x="1202635" y="3599621"/>
            <a:ext cx="9601200" cy="2749561"/>
          </a:xfrm>
        </p:spPr>
        <p:txBody>
          <a:bodyPr/>
          <a:lstStyle/>
          <a:p>
            <a:pPr marL="457200" lvl="0" indent="-457200">
              <a:buAutoNum type="arabicPeriod"/>
            </a:pPr>
            <a:r>
              <a:rPr lang="en-US" dirty="0"/>
              <a:t>1. These Bullets are the real enemy of you in this in this game. </a:t>
            </a:r>
          </a:p>
          <a:p>
            <a:pPr marL="457200" lvl="0" indent="-457200">
              <a:buAutoNum type="arabicPeriod"/>
            </a:pPr>
            <a:endParaRPr lang="en-US" dirty="0"/>
          </a:p>
          <a:p>
            <a:pPr lvl="0"/>
            <a:r>
              <a:rPr lang="en-US" dirty="0"/>
              <a:t>2. If you got hit by them your health will decrease.</a:t>
            </a:r>
          </a:p>
          <a:p>
            <a:pPr lvl="0"/>
            <a:endParaRPr lang="en-US" dirty="0"/>
          </a:p>
          <a:p>
            <a:pPr lvl="0"/>
            <a:r>
              <a:rPr lang="en-US" dirty="0"/>
              <a:t>3. As the level change speed of their falling will increase</a:t>
            </a:r>
          </a:p>
          <a:p>
            <a:pPr lvl="0"/>
            <a:endParaRPr lang="en-US" dirty="0"/>
          </a:p>
          <a:p>
            <a:pPr lvl="0"/>
            <a:r>
              <a:rPr lang="en-US" dirty="0"/>
              <a:t>4. At a time, maximum 4 bullets can fall.</a:t>
            </a:r>
          </a:p>
          <a:p>
            <a:endParaRPr lang="en-US" dirty="0"/>
          </a:p>
        </p:txBody>
      </p:sp>
      <p:sp>
        <p:nvSpPr>
          <p:cNvPr id="3" name="Title 2">
            <a:extLst>
              <a:ext uri="{FF2B5EF4-FFF2-40B4-BE49-F238E27FC236}">
                <a16:creationId xmlns:a16="http://schemas.microsoft.com/office/drawing/2014/main" id="{2F7AC2F9-DA8E-4E2C-BD38-0AA7AA0E754A}"/>
              </a:ext>
            </a:extLst>
          </p:cNvPr>
          <p:cNvSpPr>
            <a:spLocks noGrp="1"/>
          </p:cNvSpPr>
          <p:nvPr>
            <p:ph type="title"/>
          </p:nvPr>
        </p:nvSpPr>
        <p:spPr>
          <a:xfrm>
            <a:off x="1494183" y="739075"/>
            <a:ext cx="9601200" cy="1116230"/>
          </a:xfrm>
        </p:spPr>
        <p:txBody>
          <a:bodyPr>
            <a:normAutofit fontScale="90000"/>
          </a:bodyPr>
          <a:lstStyle/>
          <a:p>
            <a:r>
              <a:rPr lang="en-US" b="1" cap="small" dirty="0"/>
              <a:t>falling objects</a:t>
            </a:r>
            <a:br>
              <a:rPr lang="en-US" b="1" cap="small" dirty="0"/>
            </a:br>
            <a:endParaRPr lang="en-US" dirty="0"/>
          </a:p>
        </p:txBody>
      </p:sp>
      <p:pic>
        <p:nvPicPr>
          <p:cNvPr id="4" name="Picture 3">
            <a:extLst>
              <a:ext uri="{FF2B5EF4-FFF2-40B4-BE49-F238E27FC236}">
                <a16:creationId xmlns:a16="http://schemas.microsoft.com/office/drawing/2014/main" id="{16DC2239-E37D-46C6-A5EA-E498B3C2D2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96470" y="1364974"/>
            <a:ext cx="2257425" cy="1638300"/>
          </a:xfrm>
          <a:prstGeom prst="rect">
            <a:avLst/>
          </a:prstGeom>
          <a:noFill/>
          <a:ln>
            <a:noFill/>
          </a:ln>
        </p:spPr>
      </p:pic>
      <p:pic>
        <p:nvPicPr>
          <p:cNvPr id="5" name="Picture 4">
            <a:extLst>
              <a:ext uri="{FF2B5EF4-FFF2-40B4-BE49-F238E27FC236}">
                <a16:creationId xmlns:a16="http://schemas.microsoft.com/office/drawing/2014/main" id="{707F5F86-C310-4E8E-A37E-41EF72AEF37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12389" y="1364974"/>
            <a:ext cx="1902515" cy="1638300"/>
          </a:xfrm>
          <a:prstGeom prst="rect">
            <a:avLst/>
          </a:prstGeom>
          <a:noFill/>
          <a:ln>
            <a:noFill/>
          </a:ln>
        </p:spPr>
      </p:pic>
    </p:spTree>
    <p:extLst>
      <p:ext uri="{BB962C8B-B14F-4D97-AF65-F5344CB8AC3E}">
        <p14:creationId xmlns:p14="http://schemas.microsoft.com/office/powerpoint/2010/main" val="1930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DF6BF2-6566-4638-B096-07B3D015667D}"/>
              </a:ext>
            </a:extLst>
          </p:cNvPr>
          <p:cNvSpPr>
            <a:spLocks noGrp="1"/>
          </p:cNvSpPr>
          <p:nvPr>
            <p:ph type="body" idx="1"/>
          </p:nvPr>
        </p:nvSpPr>
        <p:spPr>
          <a:xfrm>
            <a:off x="5314122" y="2650435"/>
            <a:ext cx="5913781" cy="3796483"/>
          </a:xfrm>
        </p:spPr>
        <p:txBody>
          <a:bodyPr/>
          <a:lstStyle/>
          <a:p>
            <a:pPr marL="457200" lvl="0" indent="-457200">
              <a:buAutoNum type="arabicPeriod"/>
            </a:pPr>
            <a:r>
              <a:rPr lang="en-US" dirty="0"/>
              <a:t>1. The weapon you have in this game is this gun. It shoots circle in range from 0 to 180 degree.</a:t>
            </a:r>
          </a:p>
          <a:p>
            <a:pPr marL="457200" lvl="0" indent="-457200">
              <a:buAutoNum type="arabicPeriod"/>
            </a:pPr>
            <a:r>
              <a:rPr lang="en-US" dirty="0"/>
              <a:t> </a:t>
            </a:r>
          </a:p>
          <a:p>
            <a:pPr lvl="0"/>
            <a:r>
              <a:rPr lang="en-US" dirty="0"/>
              <a:t>2. You have to shoot the randomly generating target(circles) with this gun.</a:t>
            </a:r>
          </a:p>
          <a:p>
            <a:endParaRPr lang="en-US" dirty="0"/>
          </a:p>
        </p:txBody>
      </p:sp>
      <p:sp>
        <p:nvSpPr>
          <p:cNvPr id="3" name="Title 2">
            <a:extLst>
              <a:ext uri="{FF2B5EF4-FFF2-40B4-BE49-F238E27FC236}">
                <a16:creationId xmlns:a16="http://schemas.microsoft.com/office/drawing/2014/main" id="{BE485204-E66F-4376-A0A4-D5CEB5F20B13}"/>
              </a:ext>
            </a:extLst>
          </p:cNvPr>
          <p:cNvSpPr>
            <a:spLocks noGrp="1"/>
          </p:cNvSpPr>
          <p:nvPr>
            <p:ph type="title"/>
          </p:nvPr>
        </p:nvSpPr>
        <p:spPr>
          <a:xfrm>
            <a:off x="1295400" y="1069849"/>
            <a:ext cx="9601200" cy="841248"/>
          </a:xfrm>
        </p:spPr>
        <p:txBody>
          <a:bodyPr>
            <a:normAutofit fontScale="90000"/>
          </a:bodyPr>
          <a:lstStyle/>
          <a:p>
            <a:r>
              <a:rPr lang="en-US" b="1" cap="small" dirty="0"/>
              <a:t>The gun</a:t>
            </a:r>
            <a:br>
              <a:rPr lang="en-US" b="1" cap="small" dirty="0"/>
            </a:br>
            <a:endParaRPr lang="en-US" dirty="0"/>
          </a:p>
        </p:txBody>
      </p:sp>
      <p:pic>
        <p:nvPicPr>
          <p:cNvPr id="4" name="Picture 3">
            <a:extLst>
              <a:ext uri="{FF2B5EF4-FFF2-40B4-BE49-F238E27FC236}">
                <a16:creationId xmlns:a16="http://schemas.microsoft.com/office/drawing/2014/main" id="{55761135-719A-4425-B0F7-3AD2BAF881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1914" y="2162888"/>
            <a:ext cx="3667125" cy="3295650"/>
          </a:xfrm>
          <a:prstGeom prst="rect">
            <a:avLst/>
          </a:prstGeom>
          <a:noFill/>
          <a:ln>
            <a:noFill/>
          </a:ln>
        </p:spPr>
      </p:pic>
    </p:spTree>
    <p:extLst>
      <p:ext uri="{BB962C8B-B14F-4D97-AF65-F5344CB8AC3E}">
        <p14:creationId xmlns:p14="http://schemas.microsoft.com/office/powerpoint/2010/main" val="316916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A3A83-1A94-4529-A4AF-44633DDE9896}"/>
              </a:ext>
            </a:extLst>
          </p:cNvPr>
          <p:cNvSpPr>
            <a:spLocks noGrp="1"/>
          </p:cNvSpPr>
          <p:nvPr>
            <p:ph type="body" idx="1"/>
          </p:nvPr>
        </p:nvSpPr>
        <p:spPr>
          <a:xfrm>
            <a:off x="1295400" y="397831"/>
            <a:ext cx="9601200" cy="4154291"/>
          </a:xfrm>
        </p:spPr>
        <p:txBody>
          <a:bodyPr/>
          <a:lstStyle/>
          <a:p>
            <a:endParaRPr lang="en-US" dirty="0"/>
          </a:p>
          <a:p>
            <a:endParaRPr lang="en-US" dirty="0"/>
          </a:p>
          <a:p>
            <a:r>
              <a:rPr lang="en-US" sz="2800" dirty="0"/>
              <a:t>-&gt;You can pause the game anytime you want and see -&gt;your previous high score if someone is playing for the first time then file for high score will first be created</a:t>
            </a:r>
          </a:p>
          <a:p>
            <a:r>
              <a:rPr lang="en-US" sz="2800" dirty="0"/>
              <a:t>-&gt;Insertion sort has been used to sort high-score</a:t>
            </a:r>
          </a:p>
        </p:txBody>
      </p:sp>
      <p:pic>
        <p:nvPicPr>
          <p:cNvPr id="4" name="Picture 3">
            <a:extLst>
              <a:ext uri="{FF2B5EF4-FFF2-40B4-BE49-F238E27FC236}">
                <a16:creationId xmlns:a16="http://schemas.microsoft.com/office/drawing/2014/main" id="{8D2148EA-7322-4647-A526-59884A8DBD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03643" y="2703708"/>
            <a:ext cx="3952461" cy="4154292"/>
          </a:xfrm>
          <a:prstGeom prst="rect">
            <a:avLst/>
          </a:prstGeom>
          <a:noFill/>
          <a:ln>
            <a:noFill/>
          </a:ln>
        </p:spPr>
      </p:pic>
    </p:spTree>
    <p:extLst>
      <p:ext uri="{BB962C8B-B14F-4D97-AF65-F5344CB8AC3E}">
        <p14:creationId xmlns:p14="http://schemas.microsoft.com/office/powerpoint/2010/main" val="260056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4585F5-88A9-4F12-B240-67B31F47E64A}"/>
              </a:ext>
            </a:extLst>
          </p:cNvPr>
          <p:cNvSpPr>
            <a:spLocks noGrp="1"/>
          </p:cNvSpPr>
          <p:nvPr>
            <p:ph type="body" idx="1"/>
          </p:nvPr>
        </p:nvSpPr>
        <p:spPr>
          <a:xfrm>
            <a:off x="5791200" y="1928192"/>
            <a:ext cx="5883964" cy="4525617"/>
          </a:xfrm>
        </p:spPr>
        <p:txBody>
          <a:bodyPr>
            <a:normAutofit fontScale="92500" lnSpcReduction="10000"/>
          </a:bodyPr>
          <a:lstStyle/>
          <a:p>
            <a:pPr marL="457200" lvl="0" indent="-457200">
              <a:buAutoNum type="arabicPeriod"/>
            </a:pPr>
            <a:r>
              <a:rPr lang="en-US" dirty="0"/>
              <a:t>1. Shooter is actually shooting circle whose center coordinates are increasing in straight line.</a:t>
            </a:r>
          </a:p>
          <a:p>
            <a:pPr marL="457200" lvl="0" indent="-457200">
              <a:buAutoNum type="arabicPeriod"/>
            </a:pPr>
            <a:endParaRPr lang="en-US" dirty="0"/>
          </a:p>
          <a:p>
            <a:pPr lvl="0"/>
            <a:r>
              <a:rPr lang="en-US" dirty="0"/>
              <a:t>2. So if distance from center of these shoots circles to the target circle is less than that radius of the target circle than the shooted circle lies inside that of target circle so in other way target has been shoot so in that case destructor of the target circle has been called and  score will increase we will see later how score is changing.</a:t>
            </a:r>
          </a:p>
          <a:p>
            <a:pPr lvl="0"/>
            <a:endParaRPr lang="en-US" dirty="0"/>
          </a:p>
          <a:p>
            <a:r>
              <a:rPr lang="en-US" dirty="0"/>
              <a:t>3. Same concept has been used when the gun shoots the rotating circle but in this case destructor of the shooting circle has been called because these rotating circles made to be solid shooting circle can’t pass these rotating circles.</a:t>
            </a:r>
          </a:p>
          <a:p>
            <a:endParaRPr lang="en-US" dirty="0"/>
          </a:p>
        </p:txBody>
      </p:sp>
      <p:sp>
        <p:nvSpPr>
          <p:cNvPr id="3" name="Title 2">
            <a:extLst>
              <a:ext uri="{FF2B5EF4-FFF2-40B4-BE49-F238E27FC236}">
                <a16:creationId xmlns:a16="http://schemas.microsoft.com/office/drawing/2014/main" id="{E4239FB5-0C4D-4416-AEE3-62F65A71F4DD}"/>
              </a:ext>
            </a:extLst>
          </p:cNvPr>
          <p:cNvSpPr>
            <a:spLocks noGrp="1"/>
          </p:cNvSpPr>
          <p:nvPr>
            <p:ph type="title"/>
          </p:nvPr>
        </p:nvSpPr>
        <p:spPr>
          <a:xfrm>
            <a:off x="1157908" y="-775385"/>
            <a:ext cx="9876183" cy="2359152"/>
          </a:xfrm>
        </p:spPr>
        <p:txBody>
          <a:bodyPr>
            <a:normAutofit/>
          </a:bodyPr>
          <a:lstStyle/>
          <a:p>
            <a:r>
              <a:rPr lang="en-US" sz="4000" dirty="0"/>
              <a:t>How we are checking if gun has shoot the target</a:t>
            </a:r>
          </a:p>
        </p:txBody>
      </p:sp>
      <p:pic>
        <p:nvPicPr>
          <p:cNvPr id="4" name="Picture 3">
            <a:extLst>
              <a:ext uri="{FF2B5EF4-FFF2-40B4-BE49-F238E27FC236}">
                <a16:creationId xmlns:a16="http://schemas.microsoft.com/office/drawing/2014/main" id="{0706CBA6-AC59-40D7-8E58-10D3AF1375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57908" y="2385390"/>
            <a:ext cx="4487518" cy="2676939"/>
          </a:xfrm>
          <a:prstGeom prst="rect">
            <a:avLst/>
          </a:prstGeom>
          <a:noFill/>
          <a:ln>
            <a:noFill/>
          </a:ln>
        </p:spPr>
      </p:pic>
    </p:spTree>
    <p:extLst>
      <p:ext uri="{BB962C8B-B14F-4D97-AF65-F5344CB8AC3E}">
        <p14:creationId xmlns:p14="http://schemas.microsoft.com/office/powerpoint/2010/main" val="171258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creen Recording 13">
            <a:hlinkClick r:id="" action="ppaction://media"/>
            <a:extLst>
              <a:ext uri="{FF2B5EF4-FFF2-40B4-BE49-F238E27FC236}">
                <a16:creationId xmlns:a16="http://schemas.microsoft.com/office/drawing/2014/main" id="{5C299258-40E8-4A23-9F0D-4B6BB5B0E2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64151" y="310183"/>
            <a:ext cx="5774757" cy="5494269"/>
          </a:xfrm>
          <a:prstGeom prst="rect">
            <a:avLst/>
          </a:prstGeom>
        </p:spPr>
      </p:pic>
    </p:spTree>
    <p:extLst>
      <p:ext uri="{BB962C8B-B14F-4D97-AF65-F5344CB8AC3E}">
        <p14:creationId xmlns:p14="http://schemas.microsoft.com/office/powerpoint/2010/main" val="31486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2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9093E5-DC73-44CF-9E87-E4B977367C4D}"/>
              </a:ext>
            </a:extLst>
          </p:cNvPr>
          <p:cNvSpPr>
            <a:spLocks noGrp="1"/>
          </p:cNvSpPr>
          <p:nvPr>
            <p:ph type="body" idx="1"/>
          </p:nvPr>
        </p:nvSpPr>
        <p:spPr>
          <a:xfrm>
            <a:off x="1427922" y="4239014"/>
            <a:ext cx="9601200" cy="3084784"/>
          </a:xfrm>
        </p:spPr>
        <p:txBody>
          <a:bodyPr/>
          <a:lstStyle/>
          <a:p>
            <a:r>
              <a:rPr lang="en-US" dirty="0"/>
              <a:t>We simply check whether x coordinate of bullet is in range of length of x coordinate of the tank and greater than y coordinate of the top of tank.</a:t>
            </a:r>
          </a:p>
          <a:p>
            <a:endParaRPr lang="en-US" dirty="0"/>
          </a:p>
        </p:txBody>
      </p:sp>
      <p:sp>
        <p:nvSpPr>
          <p:cNvPr id="3" name="Title 2">
            <a:extLst>
              <a:ext uri="{FF2B5EF4-FFF2-40B4-BE49-F238E27FC236}">
                <a16:creationId xmlns:a16="http://schemas.microsoft.com/office/drawing/2014/main" id="{53171641-885E-480B-8BC3-78CD0A15AAE5}"/>
              </a:ext>
            </a:extLst>
          </p:cNvPr>
          <p:cNvSpPr>
            <a:spLocks noGrp="1"/>
          </p:cNvSpPr>
          <p:nvPr>
            <p:ph type="title"/>
          </p:nvPr>
        </p:nvSpPr>
        <p:spPr>
          <a:xfrm>
            <a:off x="1295400" y="1709928"/>
            <a:ext cx="9601200" cy="841248"/>
          </a:xfrm>
        </p:spPr>
        <p:txBody>
          <a:bodyPr>
            <a:noAutofit/>
          </a:bodyPr>
          <a:lstStyle/>
          <a:p>
            <a:r>
              <a:rPr lang="en-US" sz="3200" b="1" cap="small" dirty="0"/>
              <a:t>how we are checking does the bullets hit the tank or not?</a:t>
            </a:r>
            <a:br>
              <a:rPr lang="en-US" sz="3200" b="1" cap="small" dirty="0"/>
            </a:br>
            <a:endParaRPr lang="en-US" sz="3200" dirty="0"/>
          </a:p>
        </p:txBody>
      </p:sp>
      <p:pic>
        <p:nvPicPr>
          <p:cNvPr id="4" name="Picture 3">
            <a:extLst>
              <a:ext uri="{FF2B5EF4-FFF2-40B4-BE49-F238E27FC236}">
                <a16:creationId xmlns:a16="http://schemas.microsoft.com/office/drawing/2014/main" id="{935E2BA9-AEC4-4F66-92BA-1A67B1E4F9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95887" y="2638320"/>
            <a:ext cx="1800225" cy="523875"/>
          </a:xfrm>
          <a:prstGeom prst="rect">
            <a:avLst/>
          </a:prstGeom>
          <a:noFill/>
          <a:ln>
            <a:noFill/>
          </a:ln>
        </p:spPr>
      </p:pic>
    </p:spTree>
    <p:extLst>
      <p:ext uri="{BB962C8B-B14F-4D97-AF65-F5344CB8AC3E}">
        <p14:creationId xmlns:p14="http://schemas.microsoft.com/office/powerpoint/2010/main" val="380385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A02A0-04A2-44E8-9366-9A337A5A0C86}"/>
              </a:ext>
            </a:extLst>
          </p:cNvPr>
          <p:cNvSpPr>
            <a:spLocks noGrp="1"/>
          </p:cNvSpPr>
          <p:nvPr>
            <p:ph type="body" idx="1"/>
          </p:nvPr>
        </p:nvSpPr>
        <p:spPr>
          <a:xfrm>
            <a:off x="5738192" y="2435085"/>
            <a:ext cx="5211417" cy="4124741"/>
          </a:xfrm>
        </p:spPr>
        <p:txBody>
          <a:bodyPr/>
          <a:lstStyle/>
          <a:p>
            <a:r>
              <a:rPr lang="en-US" dirty="0"/>
              <a:t>1. In our case y2=y1 and we are only changing x2 with help of postfix ++ and – overloading in shooter class we have discussed earlier.</a:t>
            </a:r>
          </a:p>
          <a:p>
            <a:r>
              <a:rPr lang="en-US" dirty="0"/>
              <a:t>So by using 2 point form we get a direction for shooting</a:t>
            </a:r>
          </a:p>
          <a:p>
            <a:endParaRPr lang="en-US" dirty="0"/>
          </a:p>
          <a:p>
            <a:r>
              <a:rPr lang="en-US" dirty="0"/>
              <a:t>2. point form:(y-y1)=((y2-y1)/(x2-x1))(x-x1)</a:t>
            </a:r>
          </a:p>
          <a:p>
            <a:endParaRPr lang="en-US" dirty="0"/>
          </a:p>
        </p:txBody>
      </p:sp>
      <p:sp>
        <p:nvSpPr>
          <p:cNvPr id="3" name="Title 2">
            <a:extLst>
              <a:ext uri="{FF2B5EF4-FFF2-40B4-BE49-F238E27FC236}">
                <a16:creationId xmlns:a16="http://schemas.microsoft.com/office/drawing/2014/main" id="{E095DBBD-963C-4612-BCD1-B2ED3F690B95}"/>
              </a:ext>
            </a:extLst>
          </p:cNvPr>
          <p:cNvSpPr>
            <a:spLocks noGrp="1"/>
          </p:cNvSpPr>
          <p:nvPr>
            <p:ph type="title"/>
          </p:nvPr>
        </p:nvSpPr>
        <p:spPr>
          <a:xfrm>
            <a:off x="1348409" y="-652406"/>
            <a:ext cx="9601200" cy="2610413"/>
          </a:xfrm>
        </p:spPr>
        <p:txBody>
          <a:bodyPr>
            <a:normAutofit/>
          </a:bodyPr>
          <a:lstStyle/>
          <a:p>
            <a:r>
              <a:rPr lang="en-US" sz="3200" b="1" cap="small" dirty="0"/>
              <a:t>how we are shooting at different angles?</a:t>
            </a:r>
            <a:br>
              <a:rPr lang="en-US" sz="3200" b="1" cap="small" dirty="0"/>
            </a:br>
            <a:endParaRPr lang="en-US" sz="3200" dirty="0"/>
          </a:p>
        </p:txBody>
      </p:sp>
      <p:pic>
        <p:nvPicPr>
          <p:cNvPr id="4" name="Picture 3">
            <a:extLst>
              <a:ext uri="{FF2B5EF4-FFF2-40B4-BE49-F238E27FC236}">
                <a16:creationId xmlns:a16="http://schemas.microsoft.com/office/drawing/2014/main" id="{75EF6065-11F1-4454-A661-BA3B2E5270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95401" y="2141226"/>
            <a:ext cx="3289852" cy="3305418"/>
          </a:xfrm>
          <a:prstGeom prst="rect">
            <a:avLst/>
          </a:prstGeom>
          <a:noFill/>
          <a:ln>
            <a:noFill/>
          </a:ln>
        </p:spPr>
      </p:pic>
    </p:spTree>
    <p:extLst>
      <p:ext uri="{BB962C8B-B14F-4D97-AF65-F5344CB8AC3E}">
        <p14:creationId xmlns:p14="http://schemas.microsoft.com/office/powerpoint/2010/main" val="37512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1D7E95-EE75-4AA2-87D6-0990DDAB9FDE}"/>
              </a:ext>
            </a:extLst>
          </p:cNvPr>
          <p:cNvSpPr>
            <a:spLocks noGrp="1"/>
          </p:cNvSpPr>
          <p:nvPr>
            <p:ph type="title"/>
          </p:nvPr>
        </p:nvSpPr>
        <p:spPr>
          <a:xfrm>
            <a:off x="1295400" y="831839"/>
            <a:ext cx="9601200" cy="1010213"/>
          </a:xfrm>
        </p:spPr>
        <p:txBody>
          <a:bodyPr>
            <a:normAutofit fontScale="90000"/>
          </a:bodyPr>
          <a:lstStyle/>
          <a:p>
            <a:r>
              <a:rPr lang="en-US" dirty="0"/>
              <a:t>Concepts we have implemented from c/c++</a:t>
            </a:r>
          </a:p>
        </p:txBody>
      </p:sp>
      <p:graphicFrame>
        <p:nvGraphicFramePr>
          <p:cNvPr id="11" name="Table 10">
            <a:extLst>
              <a:ext uri="{FF2B5EF4-FFF2-40B4-BE49-F238E27FC236}">
                <a16:creationId xmlns:a16="http://schemas.microsoft.com/office/drawing/2014/main" id="{0A9D5A7B-B5D5-4D5D-8EC8-7CBBF8583501}"/>
              </a:ext>
            </a:extLst>
          </p:cNvPr>
          <p:cNvGraphicFramePr>
            <a:graphicFrameLocks noGrp="1"/>
          </p:cNvGraphicFramePr>
          <p:nvPr>
            <p:extLst>
              <p:ext uri="{D42A27DB-BD31-4B8C-83A1-F6EECF244321}">
                <p14:modId xmlns:p14="http://schemas.microsoft.com/office/powerpoint/2010/main" val="1909577763"/>
              </p:ext>
            </p:extLst>
          </p:nvPr>
        </p:nvGraphicFramePr>
        <p:xfrm>
          <a:off x="2345635" y="1842052"/>
          <a:ext cx="7814365" cy="4516120"/>
        </p:xfrm>
        <a:graphic>
          <a:graphicData uri="http://schemas.openxmlformats.org/drawingml/2006/table">
            <a:tbl>
              <a:tblPr firstRow="1" bandRow="1">
                <a:tableStyleId>{B301B821-A1FF-4177-AEE7-76D212191A09}</a:tableStyleId>
              </a:tblPr>
              <a:tblGrid>
                <a:gridCol w="7814365">
                  <a:extLst>
                    <a:ext uri="{9D8B030D-6E8A-4147-A177-3AD203B41FA5}">
                      <a16:colId xmlns:a16="http://schemas.microsoft.com/office/drawing/2014/main" val="385944167"/>
                    </a:ext>
                  </a:extLst>
                </a:gridCol>
              </a:tblGrid>
              <a:tr h="370840">
                <a:tc>
                  <a:txBody>
                    <a:bodyPr/>
                    <a:lstStyle/>
                    <a:p>
                      <a:endParaRPr lang="en-US" dirty="0"/>
                    </a:p>
                  </a:txBody>
                  <a:tcPr/>
                </a:tc>
                <a:extLst>
                  <a:ext uri="{0D108BD9-81ED-4DB2-BD59-A6C34878D82A}">
                    <a16:rowId xmlns:a16="http://schemas.microsoft.com/office/drawing/2014/main" val="2860949346"/>
                  </a:ext>
                </a:extLst>
              </a:tr>
              <a:tr h="370840">
                <a:tc>
                  <a:txBody>
                    <a:bodyPr/>
                    <a:lstStyle/>
                    <a:p>
                      <a:r>
                        <a:rPr lang="en-US" sz="2800" dirty="0"/>
                        <a:t>                        Classes and Inheritance</a:t>
                      </a:r>
                    </a:p>
                  </a:txBody>
                  <a:tcPr/>
                </a:tc>
                <a:extLst>
                  <a:ext uri="{0D108BD9-81ED-4DB2-BD59-A6C34878D82A}">
                    <a16:rowId xmlns:a16="http://schemas.microsoft.com/office/drawing/2014/main" val="838872513"/>
                  </a:ext>
                </a:extLst>
              </a:tr>
              <a:tr h="370840">
                <a:tc>
                  <a:txBody>
                    <a:bodyPr/>
                    <a:lstStyle/>
                    <a:p>
                      <a:r>
                        <a:rPr lang="en-US" dirty="0"/>
                        <a:t>                                      </a:t>
                      </a:r>
                      <a:r>
                        <a:rPr lang="en-US" sz="2800" dirty="0"/>
                        <a:t>Run time Polymorphism</a:t>
                      </a:r>
                      <a:endParaRPr lang="en-US" dirty="0"/>
                    </a:p>
                  </a:txBody>
                  <a:tcPr/>
                </a:tc>
                <a:extLst>
                  <a:ext uri="{0D108BD9-81ED-4DB2-BD59-A6C34878D82A}">
                    <a16:rowId xmlns:a16="http://schemas.microsoft.com/office/drawing/2014/main" val="84192086"/>
                  </a:ext>
                </a:extLst>
              </a:tr>
              <a:tr h="370840">
                <a:tc>
                  <a:txBody>
                    <a:bodyPr/>
                    <a:lstStyle/>
                    <a:p>
                      <a:r>
                        <a:rPr lang="en-US" dirty="0"/>
                        <a:t>                                                    </a:t>
                      </a:r>
                      <a:r>
                        <a:rPr lang="en-US" sz="2800" dirty="0"/>
                        <a:t>File Handling</a:t>
                      </a:r>
                      <a:endParaRPr lang="en-US" dirty="0"/>
                    </a:p>
                  </a:txBody>
                  <a:tcPr/>
                </a:tc>
                <a:extLst>
                  <a:ext uri="{0D108BD9-81ED-4DB2-BD59-A6C34878D82A}">
                    <a16:rowId xmlns:a16="http://schemas.microsoft.com/office/drawing/2014/main" val="642695861"/>
                  </a:ext>
                </a:extLst>
              </a:tr>
              <a:tr h="370840">
                <a:tc>
                  <a:txBody>
                    <a:bodyPr/>
                    <a:lstStyle/>
                    <a:p>
                      <a:r>
                        <a:rPr lang="en-US" dirty="0"/>
                        <a:t>                                                         </a:t>
                      </a:r>
                      <a:r>
                        <a:rPr lang="en-US" sz="2800" dirty="0"/>
                        <a:t>Graphics</a:t>
                      </a:r>
                      <a:endParaRPr lang="en-US" dirty="0"/>
                    </a:p>
                  </a:txBody>
                  <a:tcPr/>
                </a:tc>
                <a:extLst>
                  <a:ext uri="{0D108BD9-81ED-4DB2-BD59-A6C34878D82A}">
                    <a16:rowId xmlns:a16="http://schemas.microsoft.com/office/drawing/2014/main" val="1047454671"/>
                  </a:ext>
                </a:extLst>
              </a:tr>
              <a:tr h="370840">
                <a:tc>
                  <a:txBody>
                    <a:bodyPr/>
                    <a:lstStyle/>
                    <a:p>
                      <a:r>
                        <a:rPr lang="en-US" sz="2800" dirty="0"/>
                        <a:t>                   Function/Operator Overloading</a:t>
                      </a:r>
                    </a:p>
                  </a:txBody>
                  <a:tcPr/>
                </a:tc>
                <a:extLst>
                  <a:ext uri="{0D108BD9-81ED-4DB2-BD59-A6C34878D82A}">
                    <a16:rowId xmlns:a16="http://schemas.microsoft.com/office/drawing/2014/main" val="3593262287"/>
                  </a:ext>
                </a:extLst>
              </a:tr>
              <a:tr h="370840">
                <a:tc>
                  <a:txBody>
                    <a:bodyPr/>
                    <a:lstStyle/>
                    <a:p>
                      <a:r>
                        <a:rPr lang="en-US" dirty="0"/>
                        <a:t>                                                            </a:t>
                      </a:r>
                      <a:r>
                        <a:rPr lang="en-US" sz="2800" dirty="0"/>
                        <a:t>Macro</a:t>
                      </a:r>
                      <a:endParaRPr lang="en-US" dirty="0"/>
                    </a:p>
                  </a:txBody>
                  <a:tcPr/>
                </a:tc>
                <a:extLst>
                  <a:ext uri="{0D108BD9-81ED-4DB2-BD59-A6C34878D82A}">
                    <a16:rowId xmlns:a16="http://schemas.microsoft.com/office/drawing/2014/main" val="1907094897"/>
                  </a:ext>
                </a:extLst>
              </a:tr>
              <a:tr h="370840">
                <a:tc>
                  <a:txBody>
                    <a:bodyPr/>
                    <a:lstStyle/>
                    <a:p>
                      <a:r>
                        <a:rPr lang="en-US" dirty="0"/>
                        <a:t>                                                             </a:t>
                      </a:r>
                      <a:r>
                        <a:rPr lang="en-US" sz="2800" dirty="0"/>
                        <a:t>enum</a:t>
                      </a:r>
                    </a:p>
                  </a:txBody>
                  <a:tcPr/>
                </a:tc>
                <a:extLst>
                  <a:ext uri="{0D108BD9-81ED-4DB2-BD59-A6C34878D82A}">
                    <a16:rowId xmlns:a16="http://schemas.microsoft.com/office/drawing/2014/main" val="3396293484"/>
                  </a:ext>
                </a:extLst>
              </a:tr>
              <a:tr h="370840">
                <a:tc>
                  <a:txBody>
                    <a:bodyPr/>
                    <a:lstStyle/>
                    <a:p>
                      <a:r>
                        <a:rPr lang="en-US" sz="2800" dirty="0"/>
                        <a:t>                               Friend Function</a:t>
                      </a:r>
                    </a:p>
                  </a:txBody>
                  <a:tcPr/>
                </a:tc>
                <a:extLst>
                  <a:ext uri="{0D108BD9-81ED-4DB2-BD59-A6C34878D82A}">
                    <a16:rowId xmlns:a16="http://schemas.microsoft.com/office/drawing/2014/main" val="1856093125"/>
                  </a:ext>
                </a:extLst>
              </a:tr>
            </a:tbl>
          </a:graphicData>
        </a:graphic>
      </p:graphicFrame>
    </p:spTree>
    <p:extLst>
      <p:ext uri="{BB962C8B-B14F-4D97-AF65-F5344CB8AC3E}">
        <p14:creationId xmlns:p14="http://schemas.microsoft.com/office/powerpoint/2010/main" val="361338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How to deal with lagging delays and do our project without parallel programming.</a:t>
            </a:r>
          </a:p>
          <a:p>
            <a:r>
              <a:rPr lang="en-US" dirty="0"/>
              <a:t>Saving a map to file.</a:t>
            </a:r>
          </a:p>
          <a:p>
            <a:r>
              <a:rPr lang="en-US" dirty="0"/>
              <a:t>Building a proper structure for the whole game like which class has to be derived from which class.</a:t>
            </a:r>
          </a:p>
          <a:p>
            <a:r>
              <a:rPr lang="en-US" dirty="0"/>
              <a:t>Introducing Our-self to graphics for the first time.</a:t>
            </a:r>
          </a:p>
          <a:p>
            <a:r>
              <a:rPr lang="en-US" dirty="0"/>
              <a:t> Whole game is running in a single loop and at each instance screen has been cleared and all the objects has been recreated.</a:t>
            </a:r>
          </a:p>
          <a:p>
            <a:r>
              <a:rPr lang="en-US" dirty="0"/>
              <a:t>Pressing same key multiple time leads to a large amount of delay in code and game seems to be like it is hanged.</a:t>
            </a:r>
          </a:p>
          <a:p>
            <a:endParaRPr lang="en-US" dirty="0"/>
          </a:p>
        </p:txBody>
      </p:sp>
      <p:sp>
        <p:nvSpPr>
          <p:cNvPr id="6" name="Title 5"/>
          <p:cNvSpPr>
            <a:spLocks noGrp="1"/>
          </p:cNvSpPr>
          <p:nvPr>
            <p:ph type="title"/>
          </p:nvPr>
        </p:nvSpPr>
        <p:spPr/>
        <p:txBody>
          <a:bodyPr/>
          <a:lstStyle/>
          <a:p>
            <a:r>
              <a:rPr lang="en-US" dirty="0"/>
              <a:t>Top Issues Faced By Us</a:t>
            </a:r>
          </a:p>
        </p:txBody>
      </p:sp>
    </p:spTree>
    <p:extLst>
      <p:ext uri="{BB962C8B-B14F-4D97-AF65-F5344CB8AC3E}">
        <p14:creationId xmlns:p14="http://schemas.microsoft.com/office/powerpoint/2010/main" val="403431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Optimized and clean code.</a:t>
            </a:r>
          </a:p>
          <a:p>
            <a:r>
              <a:rPr lang="en-US" dirty="0"/>
              <a:t>Achieved what we have thought to make.</a:t>
            </a:r>
          </a:p>
          <a:p>
            <a:r>
              <a:rPr lang="en-US" dirty="0"/>
              <a:t>Done our project without use of parallel programming.</a:t>
            </a:r>
          </a:p>
          <a:p>
            <a:endParaRPr lang="en-US" dirty="0"/>
          </a:p>
        </p:txBody>
      </p:sp>
      <p:sp>
        <p:nvSpPr>
          <p:cNvPr id="6" name="Title 5"/>
          <p:cNvSpPr>
            <a:spLocks noGrp="1"/>
          </p:cNvSpPr>
          <p:nvPr>
            <p:ph type="title"/>
          </p:nvPr>
        </p:nvSpPr>
        <p:spPr/>
        <p:txBody>
          <a:bodyPr/>
          <a:lstStyle/>
          <a:p>
            <a:r>
              <a:rPr lang="en-US" dirty="0"/>
              <a:t>Review of Prior Goals</a:t>
            </a:r>
          </a:p>
        </p:txBody>
      </p:sp>
    </p:spTree>
    <p:extLst>
      <p:ext uri="{BB962C8B-B14F-4D97-AF65-F5344CB8AC3E}">
        <p14:creationId xmlns:p14="http://schemas.microsoft.com/office/powerpoint/2010/main" val="308186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Added rotating circles.</a:t>
            </a:r>
          </a:p>
          <a:p>
            <a:r>
              <a:rPr lang="en-US" dirty="0"/>
              <a:t>Added 2 levels.</a:t>
            </a:r>
          </a:p>
          <a:p>
            <a:r>
              <a:rPr lang="en-US" dirty="0"/>
              <a:t>Implement what we have studied and Using Object Oriented Programming as mush as possible.</a:t>
            </a:r>
          </a:p>
          <a:p>
            <a:r>
              <a:rPr lang="en-US" dirty="0"/>
              <a:t>Target to be destroyed when got shot by the gun.</a:t>
            </a:r>
          </a:p>
          <a:p>
            <a:r>
              <a:rPr lang="en-US" dirty="0"/>
              <a:t>Over come delays.</a:t>
            </a:r>
          </a:p>
          <a:p>
            <a:endParaRPr lang="en-US" dirty="0"/>
          </a:p>
        </p:txBody>
      </p:sp>
      <p:sp>
        <p:nvSpPr>
          <p:cNvPr id="6" name="Title 5"/>
          <p:cNvSpPr>
            <a:spLocks noGrp="1"/>
          </p:cNvSpPr>
          <p:nvPr>
            <p:ph type="title"/>
          </p:nvPr>
        </p:nvSpPr>
        <p:spPr/>
        <p:txBody>
          <a:bodyPr/>
          <a:lstStyle/>
          <a:p>
            <a:r>
              <a:rPr lang="en-US" dirty="0"/>
              <a:t>Progress Against Goals</a:t>
            </a:r>
          </a:p>
        </p:txBody>
      </p:sp>
    </p:spTree>
    <p:extLst>
      <p:ext uri="{BB962C8B-B14F-4D97-AF65-F5344CB8AC3E}">
        <p14:creationId xmlns:p14="http://schemas.microsoft.com/office/powerpoint/2010/main" val="70787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854A7-3004-4783-8597-AF63388EA569}"/>
              </a:ext>
            </a:extLst>
          </p:cNvPr>
          <p:cNvSpPr>
            <a:spLocks noGrp="1"/>
          </p:cNvSpPr>
          <p:nvPr>
            <p:ph type="body" idx="1"/>
          </p:nvPr>
        </p:nvSpPr>
        <p:spPr>
          <a:xfrm>
            <a:off x="1295400" y="795130"/>
            <a:ext cx="9601200" cy="4618118"/>
          </a:xfrm>
        </p:spPr>
        <p:txBody>
          <a:bodyPr/>
          <a:lstStyle/>
          <a:p>
            <a:r>
              <a:rPr lang="en-US" b="1" dirty="0">
                <a:latin typeface="Adobe Fan Heiti Std B" panose="020B0700000000000000" pitchFamily="34" charset="-128"/>
                <a:ea typeface="Adobe Fan Heiti Std B" panose="020B0700000000000000" pitchFamily="34" charset="-128"/>
              </a:rPr>
              <a:t>CURRENT KNOWN BUGS IN OUR GAME</a:t>
            </a:r>
          </a:p>
          <a:p>
            <a:endParaRPr lang="en-US" b="1" dirty="0">
              <a:latin typeface="Adobe Fan Heiti Std B" panose="020B0700000000000000" pitchFamily="34" charset="-128"/>
              <a:ea typeface="Adobe Fan Heiti Std B" panose="020B0700000000000000" pitchFamily="34" charset="-128"/>
            </a:endParaRPr>
          </a:p>
          <a:p>
            <a:endParaRPr lang="en-US" b="1" dirty="0">
              <a:latin typeface="Adobe Fan Heiti Std B" panose="020B0700000000000000" pitchFamily="34" charset="-128"/>
              <a:ea typeface="Adobe Fan Heiti Std B" panose="020B0700000000000000" pitchFamily="34" charset="-128"/>
            </a:endParaRPr>
          </a:p>
          <a:p>
            <a:endParaRPr lang="en-US" b="1" dirty="0">
              <a:latin typeface="Adobe Fan Heiti Std B" panose="020B0700000000000000" pitchFamily="34" charset="-128"/>
              <a:ea typeface="Adobe Fan Heiti Std B" panose="020B0700000000000000" pitchFamily="34" charset="-128"/>
            </a:endParaRPr>
          </a:p>
          <a:p>
            <a:endParaRPr lang="en-US" b="1" dirty="0">
              <a:latin typeface="Adobe Fan Heiti Std B" panose="020B0700000000000000" pitchFamily="34" charset="-128"/>
              <a:ea typeface="Adobe Fan Heiti Std B" panose="020B0700000000000000" pitchFamily="34" charset="-128"/>
            </a:endParaRPr>
          </a:p>
          <a:p>
            <a:endParaRPr lang="en-US" b="1" dirty="0">
              <a:latin typeface="Adobe Garamond Pro" panose="02020502060506020403" pitchFamily="18" charset="0"/>
              <a:ea typeface="Adobe Fan Heiti Std B" panose="020B0700000000000000" pitchFamily="34" charset="-128"/>
            </a:endParaRPr>
          </a:p>
          <a:p>
            <a:pPr marL="457200" indent="-457200">
              <a:buFont typeface="+mj-lt"/>
              <a:buAutoNum type="arabicPeriod"/>
            </a:pPr>
            <a:r>
              <a:rPr lang="en-US" b="1" dirty="0">
                <a:latin typeface="Adobe Hebrew" panose="02040503050201020203" pitchFamily="18" charset="-79"/>
                <a:ea typeface="Adobe Fan Heiti Std B" panose="020B0700000000000000" pitchFamily="34" charset="-128"/>
                <a:cs typeface="Adobe Hebrew" panose="02040503050201020203" pitchFamily="18" charset="-79"/>
              </a:rPr>
              <a:t>1.if you have pressed a key for a long time like space for a very long time then for some time bullets will keeps</a:t>
            </a:r>
          </a:p>
          <a:p>
            <a:pPr marL="457200" indent="-457200">
              <a:buFont typeface="+mj-lt"/>
              <a:buAutoNum type="arabicPeriod"/>
            </a:pPr>
            <a:r>
              <a:rPr lang="en-US" b="1" dirty="0">
                <a:latin typeface="Adobe Hebrew" panose="02040503050201020203" pitchFamily="18" charset="-79"/>
                <a:ea typeface="Adobe Fan Heiti Std B" panose="020B0700000000000000" pitchFamily="34" charset="-128"/>
                <a:cs typeface="Adobe Hebrew" panose="02040503050201020203" pitchFamily="18" charset="-79"/>
              </a:rPr>
              <a:t>On shooting.</a:t>
            </a:r>
          </a:p>
          <a:p>
            <a:pPr marL="457200" indent="-457200">
              <a:buFont typeface="+mj-lt"/>
              <a:buAutoNum type="arabicPeriod"/>
            </a:pPr>
            <a:endParaRPr lang="en-US" b="1" dirty="0">
              <a:latin typeface="Adobe Hebrew" panose="02040503050201020203" pitchFamily="18" charset="-79"/>
              <a:ea typeface="Adobe Fan Heiti Std B" panose="020B0700000000000000" pitchFamily="34" charset="-128"/>
              <a:cs typeface="Adobe Hebrew" panose="02040503050201020203" pitchFamily="18" charset="-79"/>
            </a:endParaRPr>
          </a:p>
          <a:p>
            <a:pPr marL="457200" indent="-457200">
              <a:buFont typeface="+mj-lt"/>
              <a:buAutoNum type="arabicPeriod"/>
            </a:pPr>
            <a:endParaRPr lang="en-US" b="1" dirty="0">
              <a:latin typeface="Adobe Hebrew" panose="02040503050201020203" pitchFamily="18" charset="-79"/>
              <a:ea typeface="Adobe Fan Heiti Std B" panose="020B0700000000000000" pitchFamily="34" charset="-128"/>
              <a:cs typeface="Adobe Hebrew" panose="02040503050201020203" pitchFamily="18" charset="-79"/>
            </a:endParaRPr>
          </a:p>
          <a:p>
            <a:pPr marL="457200" indent="-457200">
              <a:buFont typeface="+mj-lt"/>
              <a:buAutoNum type="arabicPeriod"/>
            </a:pPr>
            <a:r>
              <a:rPr lang="en-US" b="1" dirty="0">
                <a:latin typeface="Adobe Hebrew" panose="02040503050201020203" pitchFamily="18" charset="-79"/>
                <a:ea typeface="Adobe Fan Heiti Std B" panose="020B0700000000000000" pitchFamily="34" charset="-128"/>
                <a:cs typeface="Adobe Hebrew" panose="02040503050201020203" pitchFamily="18" charset="-79"/>
              </a:rPr>
              <a:t>2.if no name is given at the start of the game then high score </a:t>
            </a:r>
          </a:p>
          <a:p>
            <a:pPr marL="457200" indent="-457200">
              <a:buFont typeface="+mj-lt"/>
              <a:buAutoNum type="arabicPeriod"/>
            </a:pPr>
            <a:r>
              <a:rPr lang="en-US" b="1" dirty="0">
                <a:latin typeface="Adobe Hebrew" panose="02040503050201020203" pitchFamily="18" charset="-79"/>
                <a:ea typeface="Adobe Fan Heiti Std B" panose="020B0700000000000000" pitchFamily="34" charset="-128"/>
                <a:cs typeface="Adobe Hebrew" panose="02040503050201020203" pitchFamily="18" charset="-79"/>
              </a:rPr>
              <a:t>Will have no name.</a:t>
            </a:r>
          </a:p>
          <a:p>
            <a:pPr marL="457200" indent="-457200">
              <a:buFont typeface="+mj-lt"/>
              <a:buAutoNum type="arabicPeriod"/>
            </a:pPr>
            <a:endParaRPr lang="en-US" b="1" dirty="0">
              <a:latin typeface="Adobe Hebrew" panose="02040503050201020203" pitchFamily="18" charset="-79"/>
              <a:ea typeface="Adobe Fan Heiti Std B" panose="020B0700000000000000" pitchFamily="34" charset="-128"/>
              <a:cs typeface="Adobe Hebrew" panose="02040503050201020203" pitchFamily="18" charset="-79"/>
            </a:endParaRPr>
          </a:p>
        </p:txBody>
      </p:sp>
    </p:spTree>
    <p:extLst>
      <p:ext uri="{BB962C8B-B14F-4D97-AF65-F5344CB8AC3E}">
        <p14:creationId xmlns:p14="http://schemas.microsoft.com/office/powerpoint/2010/main" val="120195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1851" y="2405535"/>
            <a:ext cx="9509760" cy="4127627"/>
          </a:xfrm>
        </p:spPr>
        <p:txBody>
          <a:bodyPr/>
          <a:lstStyle/>
          <a:p>
            <a:pPr lvl="0"/>
            <a:r>
              <a:rPr lang="en-US" b="1" cap="small" dirty="0"/>
              <a:t>implement this using parallel programming because right know whole game is running in a single loop which makes the game looks flashing.</a:t>
            </a:r>
          </a:p>
          <a:p>
            <a:pPr lvl="0"/>
            <a:r>
              <a:rPr lang="en-US" b="1" cap="small" dirty="0"/>
              <a:t>special object falling, by shooting that object 5 times health and life of the player increases.</a:t>
            </a:r>
          </a:p>
          <a:p>
            <a:pPr lvl="0"/>
            <a:r>
              <a:rPr lang="en-US" b="1" cap="small" dirty="0"/>
              <a:t>better levels.</a:t>
            </a:r>
          </a:p>
          <a:p>
            <a:r>
              <a:rPr lang="en-US" b="1" cap="small" dirty="0"/>
              <a:t>better score saving method.</a:t>
            </a:r>
          </a:p>
          <a:p>
            <a:r>
              <a:rPr lang="en-US" b="1" cap="small" dirty="0"/>
              <a:t>Shooting at rotating circles 2 times will let the rotating circles to be destroyed</a:t>
            </a:r>
          </a:p>
          <a:p>
            <a:r>
              <a:rPr lang="en-US" sz="1800" b="1" dirty="0">
                <a:ea typeface="Adobe Fan Heiti Std B" panose="020B0700000000000000" pitchFamily="34" charset="-128"/>
                <a:cs typeface="Adobe Hebrew" panose="02040503050201020203" pitchFamily="18" charset="-79"/>
              </a:rPr>
              <a:t> When bullet is its way radius of circle </a:t>
            </a:r>
            <a:r>
              <a:rPr lang="en-US" sz="1800" b="1" dirty="0" err="1">
                <a:ea typeface="Adobe Fan Heiti Std B" panose="020B0700000000000000" pitchFamily="34" charset="-128"/>
                <a:cs typeface="Adobe Hebrew" panose="02040503050201020203" pitchFamily="18" charset="-79"/>
              </a:rPr>
              <a:t>does’t</a:t>
            </a:r>
            <a:r>
              <a:rPr lang="en-US" sz="1800" b="1" dirty="0">
                <a:ea typeface="Adobe Fan Heiti Std B" panose="020B0700000000000000" pitchFamily="34" charset="-128"/>
                <a:cs typeface="Adobe Hebrew" panose="02040503050201020203" pitchFamily="18" charset="-79"/>
              </a:rPr>
              <a:t> decrease. We have to fix this too.</a:t>
            </a:r>
          </a:p>
          <a:p>
            <a:pPr marL="45720" indent="0">
              <a:buNone/>
            </a:pPr>
            <a:endParaRPr lang="en-US" b="1" cap="small" dirty="0"/>
          </a:p>
          <a:p>
            <a:pPr marL="45720" indent="0">
              <a:buNone/>
            </a:pPr>
            <a:endParaRPr lang="en-US" dirty="0"/>
          </a:p>
        </p:txBody>
      </p:sp>
      <p:sp>
        <p:nvSpPr>
          <p:cNvPr id="6" name="Title 5"/>
          <p:cNvSpPr>
            <a:spLocks noGrp="1"/>
          </p:cNvSpPr>
          <p:nvPr>
            <p:ph type="title"/>
          </p:nvPr>
        </p:nvSpPr>
        <p:spPr/>
        <p:txBody>
          <a:bodyPr/>
          <a:lstStyle/>
          <a:p>
            <a:r>
              <a:rPr lang="en-US" dirty="0"/>
              <a:t>Future Goals</a:t>
            </a:r>
          </a:p>
        </p:txBody>
      </p:sp>
    </p:spTree>
    <p:extLst>
      <p:ext uri="{BB962C8B-B14F-4D97-AF65-F5344CB8AC3E}">
        <p14:creationId xmlns:p14="http://schemas.microsoft.com/office/powerpoint/2010/main" val="184379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Summarize key successes/challenges</a:t>
            </a:r>
          </a:p>
          <a:p>
            <a:r>
              <a:rPr lang="en-US" dirty="0"/>
              <a:t>Reiterate key goals</a:t>
            </a:r>
          </a:p>
          <a:p>
            <a:r>
              <a:rPr lang="en-US" dirty="0"/>
              <a:t>Thanks</a:t>
            </a:r>
          </a:p>
          <a:p>
            <a:endParaRPr lang="en-US" dirty="0"/>
          </a:p>
        </p:txBody>
      </p:sp>
      <p:sp>
        <p:nvSpPr>
          <p:cNvPr id="6" name="Title 5"/>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09643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1120" y="2263013"/>
            <a:ext cx="9509760" cy="4127627"/>
          </a:xfrm>
        </p:spPr>
        <p:txBody>
          <a:bodyPr>
            <a:normAutofit/>
          </a:bodyPr>
          <a:lstStyle/>
          <a:p>
            <a:r>
              <a:rPr lang="en-US" dirty="0"/>
              <a:t>Review of key objectives &amp; critical success factors.</a:t>
            </a:r>
          </a:p>
          <a:p>
            <a:r>
              <a:rPr lang="en-US" dirty="0"/>
              <a:t>How did we do?</a:t>
            </a:r>
          </a:p>
          <a:p>
            <a:r>
              <a:rPr lang="en-US" dirty="0"/>
              <a:t>Organizational overview</a:t>
            </a:r>
          </a:p>
          <a:p>
            <a:r>
              <a:rPr lang="en-US" dirty="0"/>
              <a:t>Problems faced by us</a:t>
            </a:r>
          </a:p>
          <a:p>
            <a:r>
              <a:rPr lang="en-US" dirty="0"/>
              <a:t>Review of and progress against prior goals.</a:t>
            </a:r>
          </a:p>
          <a:p>
            <a:r>
              <a:rPr lang="en-US" dirty="0"/>
              <a:t>Future goals</a:t>
            </a:r>
          </a:p>
          <a:p>
            <a:endParaRPr lang="en-US" dirty="0"/>
          </a:p>
        </p:txBody>
      </p:sp>
      <p:sp>
        <p:nvSpPr>
          <p:cNvPr id="6" name="Title 5"/>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07311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What makes Our game unique?</a:t>
            </a:r>
          </a:p>
          <a:p>
            <a:pPr marL="45720" indent="0">
              <a:buNone/>
            </a:pPr>
            <a:endParaRPr lang="en-US" dirty="0"/>
          </a:p>
          <a:p>
            <a:r>
              <a:rPr lang="en-US" dirty="0"/>
              <a:t>What makes game successful?</a:t>
            </a:r>
          </a:p>
          <a:p>
            <a:pPr marL="45720" indent="0">
              <a:buNone/>
            </a:pPr>
            <a:endParaRPr lang="en-US" dirty="0"/>
          </a:p>
        </p:txBody>
      </p:sp>
      <p:sp>
        <p:nvSpPr>
          <p:cNvPr id="6" name="Title 5"/>
          <p:cNvSpPr>
            <a:spLocks noGrp="1"/>
          </p:cNvSpPr>
          <p:nvPr>
            <p:ph type="title"/>
          </p:nvPr>
        </p:nvSpPr>
        <p:spPr/>
        <p:txBody>
          <a:bodyPr/>
          <a:lstStyle/>
          <a:p>
            <a:r>
              <a:rPr lang="en-US" dirty="0"/>
              <a:t>Review of Key Objectives &amp; Critical Success Factors</a:t>
            </a:r>
          </a:p>
        </p:txBody>
      </p:sp>
    </p:spTree>
    <p:extLst>
      <p:ext uri="{BB962C8B-B14F-4D97-AF65-F5344CB8AC3E}">
        <p14:creationId xmlns:p14="http://schemas.microsoft.com/office/powerpoint/2010/main" val="173624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At first we try to de every thing with pthread but we haven’t understand anything at all and we also don’t have enough time to plan which thread has to run at what place so we put every thing in a single loop and planned the structure of the whole game, how and when each object has to call etc..</a:t>
            </a:r>
          </a:p>
          <a:p>
            <a:r>
              <a:rPr lang="en-US" dirty="0"/>
              <a:t>Our game also required basic maths like when a point lies inside a circle this has been used when the bullets hits the target or the obstacles.</a:t>
            </a:r>
          </a:p>
          <a:p>
            <a:r>
              <a:rPr lang="en-US" dirty="0"/>
              <a:t>We placed everything in a single loop because if we place multiple loops like every function has its own loop then the whole game will be paused and only that object will be moving who call that function till the loop is stopped but now all the objects are updated at almost same time as all the values are updating in a same loop.</a:t>
            </a:r>
          </a:p>
          <a:p>
            <a:endParaRPr lang="en-US" dirty="0"/>
          </a:p>
        </p:txBody>
      </p:sp>
      <p:sp>
        <p:nvSpPr>
          <p:cNvPr id="6" name="Title 5"/>
          <p:cNvSpPr>
            <a:spLocks noGrp="1"/>
          </p:cNvSpPr>
          <p:nvPr>
            <p:ph type="title"/>
          </p:nvPr>
        </p:nvSpPr>
        <p:spPr/>
        <p:txBody>
          <a:bodyPr/>
          <a:lstStyle/>
          <a:p>
            <a:r>
              <a:rPr lang="en-US" dirty="0"/>
              <a:t>How Did We Do?</a:t>
            </a:r>
          </a:p>
        </p:txBody>
      </p:sp>
    </p:spTree>
    <p:extLst>
      <p:ext uri="{BB962C8B-B14F-4D97-AF65-F5344CB8AC3E}">
        <p14:creationId xmlns:p14="http://schemas.microsoft.com/office/powerpoint/2010/main" val="347346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2DDD2-34DB-4E5B-A6A1-990DC12C6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53" y="1092902"/>
            <a:ext cx="6058830" cy="5470260"/>
          </a:xfrm>
          <a:prstGeom prst="rect">
            <a:avLst/>
          </a:prstGeom>
        </p:spPr>
      </p:pic>
      <p:pic>
        <p:nvPicPr>
          <p:cNvPr id="5" name="Picture 4">
            <a:extLst>
              <a:ext uri="{FF2B5EF4-FFF2-40B4-BE49-F238E27FC236}">
                <a16:creationId xmlns:a16="http://schemas.microsoft.com/office/drawing/2014/main" id="{D1F9C305-48D1-4931-84D5-7AB4D5FBB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303" y="1121481"/>
            <a:ext cx="6058831" cy="5413102"/>
          </a:xfrm>
          <a:prstGeom prst="rect">
            <a:avLst/>
          </a:prstGeom>
        </p:spPr>
      </p:pic>
      <p:sp>
        <p:nvSpPr>
          <p:cNvPr id="6" name="Title 5">
            <a:extLst>
              <a:ext uri="{FF2B5EF4-FFF2-40B4-BE49-F238E27FC236}">
                <a16:creationId xmlns:a16="http://schemas.microsoft.com/office/drawing/2014/main" id="{AEA27792-2367-457B-98FB-B7165EFD3387}"/>
              </a:ext>
            </a:extLst>
          </p:cNvPr>
          <p:cNvSpPr txBox="1">
            <a:spLocks/>
          </p:cNvSpPr>
          <p:nvPr/>
        </p:nvSpPr>
        <p:spPr>
          <a:xfrm>
            <a:off x="4032605" y="467360"/>
            <a:ext cx="9509760" cy="1233424"/>
          </a:xfrm>
          <a:prstGeom prst="rect">
            <a:avLst/>
          </a:prstGeom>
        </p:spPr>
        <p:txBody>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dirty="0"/>
              <a:t>The Game</a:t>
            </a:r>
          </a:p>
        </p:txBody>
      </p:sp>
    </p:spTree>
    <p:extLst>
      <p:ext uri="{BB962C8B-B14F-4D97-AF65-F5344CB8AC3E}">
        <p14:creationId xmlns:p14="http://schemas.microsoft.com/office/powerpoint/2010/main" val="377620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C26C7-F4CA-4A8B-A4C5-663AD3529C49}"/>
              </a:ext>
            </a:extLst>
          </p:cNvPr>
          <p:cNvSpPr>
            <a:spLocks noGrp="1"/>
          </p:cNvSpPr>
          <p:nvPr>
            <p:ph type="body" idx="1"/>
          </p:nvPr>
        </p:nvSpPr>
        <p:spPr>
          <a:xfrm>
            <a:off x="0" y="540026"/>
            <a:ext cx="12324521" cy="5777948"/>
          </a:xfrm>
        </p:spPr>
        <p:txBody>
          <a:bodyPr>
            <a:normAutofit/>
          </a:bodyPr>
          <a:lstStyle/>
          <a:p>
            <a:r>
              <a:rPr lang="en-US" sz="2800" dirty="0">
                <a:latin typeface="Adobe Gothic Std B" panose="020B0800000000000000" pitchFamily="34" charset="-128"/>
                <a:ea typeface="Adobe Gothic Std B" panose="020B0800000000000000" pitchFamily="34" charset="-128"/>
              </a:rPr>
              <a:t>Player has to shoot the Inner circle</a:t>
            </a:r>
          </a:p>
          <a:p>
            <a:r>
              <a:rPr lang="en-US" sz="2800" dirty="0">
                <a:latin typeface="Adobe Gothic Std B" panose="020B0800000000000000" pitchFamily="34" charset="-128"/>
                <a:ea typeface="Adobe Gothic Std B" panose="020B0800000000000000" pitchFamily="34" charset="-128"/>
              </a:rPr>
              <a:t>And the blue circles are obstacles AND BY dodging bullets</a:t>
            </a:r>
          </a:p>
          <a:p>
            <a:endParaRPr lang="en-US" sz="2800" dirty="0">
              <a:latin typeface="Adobe Gothic Std B" panose="020B0800000000000000" pitchFamily="34" charset="-128"/>
              <a:ea typeface="Adobe Gothic Std B" panose="020B0800000000000000" pitchFamily="34" charset="-128"/>
            </a:endParaRPr>
          </a:p>
          <a:p>
            <a:r>
              <a:rPr lang="en-US" sz="2800" dirty="0">
                <a:latin typeface="Adobe Gothic Std B" panose="020B0800000000000000" pitchFamily="34" charset="-128"/>
                <a:ea typeface="Adobe Gothic Std B" panose="020B0800000000000000" pitchFamily="34" charset="-128"/>
              </a:rPr>
              <a:t>  </a:t>
            </a:r>
          </a:p>
          <a:p>
            <a:r>
              <a:rPr lang="en-US" sz="2800" dirty="0">
                <a:latin typeface="Adobe Gothic Std B" panose="020B0800000000000000" pitchFamily="34" charset="-128"/>
                <a:ea typeface="Adobe Gothic Std B" panose="020B0800000000000000" pitchFamily="34" charset="-128"/>
              </a:rPr>
              <a:t>  Bullets                                            Target</a:t>
            </a:r>
          </a:p>
          <a:p>
            <a:endParaRPr lang="en-US" sz="2800" dirty="0">
              <a:latin typeface="Adobe Gothic Std B" panose="020B0800000000000000" pitchFamily="34" charset="-128"/>
              <a:ea typeface="Adobe Gothic Std B" panose="020B0800000000000000" pitchFamily="34" charset="-128"/>
            </a:endParaRPr>
          </a:p>
          <a:p>
            <a:endParaRPr lang="en-US" sz="2800" dirty="0">
              <a:latin typeface="Adobe Gothic Std B" panose="020B0800000000000000" pitchFamily="34" charset="-128"/>
              <a:ea typeface="Adobe Gothic Std B" panose="020B0800000000000000" pitchFamily="34" charset="-128"/>
            </a:endParaRPr>
          </a:p>
          <a:p>
            <a:endParaRPr lang="en-US" sz="2800" dirty="0">
              <a:latin typeface="Adobe Gothic Std B" panose="020B0800000000000000" pitchFamily="34" charset="-128"/>
              <a:ea typeface="Adobe Gothic Std B" panose="020B0800000000000000" pitchFamily="34" charset="-128"/>
            </a:endParaRPr>
          </a:p>
          <a:p>
            <a:r>
              <a:rPr lang="en-US" sz="2800" dirty="0">
                <a:latin typeface="Adobe Gothic Std B" panose="020B0800000000000000" pitchFamily="34" charset="-128"/>
                <a:ea typeface="Adobe Gothic Std B" panose="020B0800000000000000" pitchFamily="34" charset="-128"/>
              </a:rPr>
              <a:t>              </a:t>
            </a:r>
          </a:p>
          <a:p>
            <a:endParaRPr lang="en-US" sz="2800" dirty="0">
              <a:latin typeface="Adobe Gothic Std B" panose="020B0800000000000000" pitchFamily="34" charset="-128"/>
              <a:ea typeface="Adobe Gothic Std B" panose="020B0800000000000000" pitchFamily="34" charset="-128"/>
            </a:endParaRPr>
          </a:p>
          <a:p>
            <a:r>
              <a:rPr lang="en-US" sz="2800" dirty="0">
                <a:latin typeface="Adobe Gothic Std B" panose="020B0800000000000000" pitchFamily="34" charset="-128"/>
                <a:ea typeface="Adobe Gothic Std B" panose="020B0800000000000000" pitchFamily="34" charset="-128"/>
              </a:rPr>
              <a:t>                          </a:t>
            </a:r>
          </a:p>
          <a:p>
            <a:r>
              <a:rPr lang="en-US" sz="2800" dirty="0">
                <a:latin typeface="Adobe Gothic Std B" panose="020B0800000000000000" pitchFamily="34" charset="-128"/>
                <a:ea typeface="Adobe Gothic Std B" panose="020B0800000000000000" pitchFamily="34" charset="-128"/>
              </a:rPr>
              <a:t>                          </a:t>
            </a:r>
          </a:p>
          <a:p>
            <a:r>
              <a:rPr lang="en-US" sz="2800" dirty="0">
                <a:latin typeface="Adobe Gothic Std B" panose="020B0800000000000000" pitchFamily="34" charset="-128"/>
                <a:ea typeface="Adobe Gothic Std B" panose="020B0800000000000000" pitchFamily="34" charset="-128"/>
              </a:rPr>
              <a:t>                         </a:t>
            </a:r>
          </a:p>
          <a:p>
            <a:r>
              <a:rPr lang="en-US" sz="2800" dirty="0">
                <a:latin typeface="Adobe Gothic Std B" panose="020B0800000000000000" pitchFamily="34" charset="-128"/>
                <a:ea typeface="Adobe Gothic Std B" panose="020B0800000000000000" pitchFamily="34" charset="-128"/>
              </a:rPr>
              <a:t>                           S			             shooter</a:t>
            </a:r>
          </a:p>
        </p:txBody>
      </p:sp>
      <p:pic>
        <p:nvPicPr>
          <p:cNvPr id="8" name="Picture 7">
            <a:extLst>
              <a:ext uri="{FF2B5EF4-FFF2-40B4-BE49-F238E27FC236}">
                <a16:creationId xmlns:a16="http://schemas.microsoft.com/office/drawing/2014/main" id="{61092C86-7601-4482-A962-7F2571F218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1305" y="1730651"/>
            <a:ext cx="1809750" cy="1428750"/>
          </a:xfrm>
          <a:prstGeom prst="rect">
            <a:avLst/>
          </a:prstGeom>
          <a:noFill/>
          <a:ln>
            <a:noFill/>
          </a:ln>
        </p:spPr>
      </p:pic>
      <p:pic>
        <p:nvPicPr>
          <p:cNvPr id="9" name="Picture 8">
            <a:extLst>
              <a:ext uri="{FF2B5EF4-FFF2-40B4-BE49-F238E27FC236}">
                <a16:creationId xmlns:a16="http://schemas.microsoft.com/office/drawing/2014/main" id="{F2C11AA1-1E28-4AA1-AC7C-A7A21259A09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394135" y="1730651"/>
            <a:ext cx="1752600" cy="1419225"/>
          </a:xfrm>
          <a:prstGeom prst="rect">
            <a:avLst/>
          </a:prstGeom>
          <a:noFill/>
          <a:ln>
            <a:noFill/>
          </a:ln>
        </p:spPr>
      </p:pic>
      <p:pic>
        <p:nvPicPr>
          <p:cNvPr id="10" name="Picture 9">
            <a:extLst>
              <a:ext uri="{FF2B5EF4-FFF2-40B4-BE49-F238E27FC236}">
                <a16:creationId xmlns:a16="http://schemas.microsoft.com/office/drawing/2014/main" id="{50F8D743-3223-4597-84A8-58BBC9BBB64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97394" y="3331679"/>
            <a:ext cx="3667125" cy="3295650"/>
          </a:xfrm>
          <a:prstGeom prst="rect">
            <a:avLst/>
          </a:prstGeom>
          <a:noFill/>
          <a:ln>
            <a:noFill/>
          </a:ln>
        </p:spPr>
      </p:pic>
      <p:pic>
        <p:nvPicPr>
          <p:cNvPr id="11" name="Picture 10">
            <a:extLst>
              <a:ext uri="{FF2B5EF4-FFF2-40B4-BE49-F238E27FC236}">
                <a16:creationId xmlns:a16="http://schemas.microsoft.com/office/drawing/2014/main" id="{F909FF7B-18A3-409D-A8EC-ED585501D58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888292" y="1740176"/>
            <a:ext cx="2098606" cy="1419225"/>
          </a:xfrm>
          <a:prstGeom prst="rect">
            <a:avLst/>
          </a:prstGeom>
          <a:noFill/>
          <a:ln>
            <a:noFill/>
          </a:ln>
        </p:spPr>
      </p:pic>
    </p:spTree>
    <p:extLst>
      <p:ext uri="{BB962C8B-B14F-4D97-AF65-F5344CB8AC3E}">
        <p14:creationId xmlns:p14="http://schemas.microsoft.com/office/powerpoint/2010/main" val="6580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611CD404-D6FB-4553-9089-8AB53B1FFFC7}"/>
              </a:ext>
            </a:extLst>
          </p:cNvPr>
          <p:cNvGraphicFramePr>
            <a:graphicFrameLocks noGrp="1"/>
          </p:cNvGraphicFramePr>
          <p:nvPr>
            <p:ph sz="quarter" idx="4"/>
            <p:extLst>
              <p:ext uri="{D42A27DB-BD31-4B8C-83A1-F6EECF244321}">
                <p14:modId xmlns:p14="http://schemas.microsoft.com/office/powerpoint/2010/main" val="2360414449"/>
              </p:ext>
            </p:extLst>
          </p:nvPr>
        </p:nvGraphicFramePr>
        <p:xfrm>
          <a:off x="6278563" y="2740025"/>
          <a:ext cx="4572000" cy="3289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2B112F03-1DB9-411A-BD03-6F24A159E59F}"/>
              </a:ext>
            </a:extLst>
          </p:cNvPr>
          <p:cNvSpPr>
            <a:spLocks noGrp="1"/>
          </p:cNvSpPr>
          <p:nvPr>
            <p:ph type="body" sz="quarter" idx="3"/>
          </p:nvPr>
        </p:nvSpPr>
        <p:spPr/>
        <p:txBody>
          <a:bodyPr/>
          <a:lstStyle/>
          <a:p>
            <a:r>
              <a:rPr lang="en-US" dirty="0"/>
              <a:t>	           Pro-player</a:t>
            </a:r>
          </a:p>
        </p:txBody>
      </p:sp>
      <p:graphicFrame>
        <p:nvGraphicFramePr>
          <p:cNvPr id="7" name="Content Placeholder 6">
            <a:extLst>
              <a:ext uri="{FF2B5EF4-FFF2-40B4-BE49-F238E27FC236}">
                <a16:creationId xmlns:a16="http://schemas.microsoft.com/office/drawing/2014/main" id="{89532AD3-286C-4AA4-9F2F-21D07FE45613}"/>
              </a:ext>
            </a:extLst>
          </p:cNvPr>
          <p:cNvGraphicFramePr>
            <a:graphicFrameLocks noGrp="1"/>
          </p:cNvGraphicFramePr>
          <p:nvPr>
            <p:ph sz="half" idx="2"/>
            <p:extLst>
              <p:ext uri="{D42A27DB-BD31-4B8C-83A1-F6EECF244321}">
                <p14:modId xmlns:p14="http://schemas.microsoft.com/office/powerpoint/2010/main" val="2891579748"/>
              </p:ext>
            </p:extLst>
          </p:nvPr>
        </p:nvGraphicFramePr>
        <p:xfrm>
          <a:off x="1341438" y="2740025"/>
          <a:ext cx="4572000" cy="32893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ext Placeholder 4">
            <a:extLst>
              <a:ext uri="{FF2B5EF4-FFF2-40B4-BE49-F238E27FC236}">
                <a16:creationId xmlns:a16="http://schemas.microsoft.com/office/drawing/2014/main" id="{1D6C8A70-23F3-434D-A22D-660882036E79}"/>
              </a:ext>
            </a:extLst>
          </p:cNvPr>
          <p:cNvSpPr>
            <a:spLocks noGrp="1"/>
          </p:cNvSpPr>
          <p:nvPr>
            <p:ph type="body" idx="1"/>
          </p:nvPr>
        </p:nvSpPr>
        <p:spPr/>
        <p:txBody>
          <a:bodyPr/>
          <a:lstStyle/>
          <a:p>
            <a:r>
              <a:rPr lang="en-US" dirty="0"/>
              <a:t>	            Beginner</a:t>
            </a:r>
          </a:p>
        </p:txBody>
      </p:sp>
      <p:sp>
        <p:nvSpPr>
          <p:cNvPr id="6" name="Title 5">
            <a:extLst>
              <a:ext uri="{FF2B5EF4-FFF2-40B4-BE49-F238E27FC236}">
                <a16:creationId xmlns:a16="http://schemas.microsoft.com/office/drawing/2014/main" id="{4686BC39-F1AF-47F2-A2B7-FB89A3C145A0}"/>
              </a:ext>
            </a:extLst>
          </p:cNvPr>
          <p:cNvSpPr>
            <a:spLocks noGrp="1"/>
          </p:cNvSpPr>
          <p:nvPr>
            <p:ph type="title"/>
          </p:nvPr>
        </p:nvSpPr>
        <p:spPr>
          <a:xfrm>
            <a:off x="1341120" y="704883"/>
            <a:ext cx="9509760" cy="1234440"/>
          </a:xfrm>
        </p:spPr>
        <p:txBody>
          <a:bodyPr>
            <a:normAutofit fontScale="90000"/>
          </a:bodyPr>
          <a:lstStyle/>
          <a:p>
            <a:r>
              <a:rPr lang="en-US" dirty="0"/>
              <a:t>				Game level</a:t>
            </a:r>
            <a:br>
              <a:rPr lang="en-US" dirty="0"/>
            </a:br>
            <a:br>
              <a:rPr lang="en-US" dirty="0"/>
            </a:br>
            <a:br>
              <a:rPr lang="en-US" sz="1800" dirty="0"/>
            </a:br>
            <a:r>
              <a:rPr lang="en-US" sz="1800" dirty="0"/>
              <a:t>WHEN PLAYER BEATS CERTAIN AMOUNT OF SCORE GAME LEVEL CHANGES AND PLAYER BECOMES FROM BEGINNER TO PRO</a:t>
            </a:r>
          </a:p>
        </p:txBody>
      </p:sp>
    </p:spTree>
    <p:extLst>
      <p:ext uri="{BB962C8B-B14F-4D97-AF65-F5344CB8AC3E}">
        <p14:creationId xmlns:p14="http://schemas.microsoft.com/office/powerpoint/2010/main" val="12012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41438" y="211963"/>
            <a:ext cx="9509760" cy="1233424"/>
          </a:xfrm>
        </p:spPr>
        <p:txBody>
          <a:bodyPr/>
          <a:lstStyle/>
          <a:p>
            <a:r>
              <a:rPr lang="en-US" dirty="0"/>
              <a:t>Overview</a:t>
            </a:r>
          </a:p>
        </p:txBody>
      </p:sp>
      <p:graphicFrame>
        <p:nvGraphicFramePr>
          <p:cNvPr id="20" name="Content Placeholder 19">
            <a:extLst>
              <a:ext uri="{FF2B5EF4-FFF2-40B4-BE49-F238E27FC236}">
                <a16:creationId xmlns:a16="http://schemas.microsoft.com/office/drawing/2014/main" id="{12E5AC85-C76B-487C-BDE9-1A398CBA3A7D}"/>
              </a:ext>
            </a:extLst>
          </p:cNvPr>
          <p:cNvGraphicFramePr>
            <a:graphicFrameLocks noGrp="1"/>
          </p:cNvGraphicFramePr>
          <p:nvPr>
            <p:ph idx="1"/>
            <p:extLst>
              <p:ext uri="{D42A27DB-BD31-4B8C-83A1-F6EECF244321}">
                <p14:modId xmlns:p14="http://schemas.microsoft.com/office/powerpoint/2010/main" val="422072284"/>
              </p:ext>
            </p:extLst>
          </p:nvPr>
        </p:nvGraphicFramePr>
        <p:xfrm>
          <a:off x="1341438" y="1901825"/>
          <a:ext cx="9509125" cy="412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669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mpany meeting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ompany meeting presentation" id="{8B148BA1-4350-489B-9CE2-8A9FD6C201E9}" vid="{EB7F512D-8019-4D33-935E-F7B3C563341B}"/>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F1A4965-9CEC-434C-9111-E2171C25B6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Company or project meeting presentation</Template>
  <TotalTime>0</TotalTime>
  <Words>1567</Words>
  <Application>Microsoft Office PowerPoint</Application>
  <PresentationFormat>Widescreen</PresentationFormat>
  <Paragraphs>173</Paragraphs>
  <Slides>28</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Adobe Fan Heiti Std B</vt:lpstr>
      <vt:lpstr>Adobe Gothic Std B</vt:lpstr>
      <vt:lpstr>Adobe Garamond Pro</vt:lpstr>
      <vt:lpstr>Adobe Hebrew</vt:lpstr>
      <vt:lpstr>Arial</vt:lpstr>
      <vt:lpstr>Calibri</vt:lpstr>
      <vt:lpstr>Cambria</vt:lpstr>
      <vt:lpstr>Wingdings</vt:lpstr>
      <vt:lpstr>Wingdings 2</vt:lpstr>
      <vt:lpstr>Company meeting presentation</vt:lpstr>
      <vt:lpstr>The Ultimate Shooting Game</vt:lpstr>
      <vt:lpstr>PowerPoint Presentation</vt:lpstr>
      <vt:lpstr>Agenda</vt:lpstr>
      <vt:lpstr>Review of Key Objectives &amp; Critical Success Factors</vt:lpstr>
      <vt:lpstr>How Did We Do?</vt:lpstr>
      <vt:lpstr>PowerPoint Presentation</vt:lpstr>
      <vt:lpstr>PowerPoint Presentation</vt:lpstr>
      <vt:lpstr>    Game level   WHEN PLAYER BEATS CERTAIN AMOUNT OF SCORE GAME LEVEL CHANGES AND PLAYER BECOMES FROM BEGINNER TO PRO</vt:lpstr>
      <vt:lpstr>Overview</vt:lpstr>
      <vt:lpstr>Project Implementation</vt:lpstr>
      <vt:lpstr>Basic functions which we have used from graphcs.h </vt:lpstr>
      <vt:lpstr>Health bar and shooter</vt:lpstr>
      <vt:lpstr>Randomly generating circles</vt:lpstr>
      <vt:lpstr>Player’s Life </vt:lpstr>
      <vt:lpstr>level change </vt:lpstr>
      <vt:lpstr>falling objects </vt:lpstr>
      <vt:lpstr>The gun </vt:lpstr>
      <vt:lpstr>PowerPoint Presentation</vt:lpstr>
      <vt:lpstr>How we are checking if gun has shoot the target</vt:lpstr>
      <vt:lpstr>how we are checking does the bullets hit the tank or not? </vt:lpstr>
      <vt:lpstr>how we are shooting at different angles? </vt:lpstr>
      <vt:lpstr>Concepts we have implemented from c/c++</vt:lpstr>
      <vt:lpstr>Top Issues Faced By Us</vt:lpstr>
      <vt:lpstr>Review of Prior Goals</vt:lpstr>
      <vt:lpstr>Progress Against Goals</vt:lpstr>
      <vt:lpstr>PowerPoint Presentation</vt:lpstr>
      <vt:lpstr>Future Goals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2017-11-22T04:05:37Z</dcterms:created>
  <dcterms:modified xsi:type="dcterms:W3CDTF">2017-12-10T14:45:12Z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TC034605099991</vt:lpwstr>
  </property>
</Properties>
</file>